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1"/>
  </p:notesMasterIdLst>
  <p:sldIdLst>
    <p:sldId id="322" r:id="rId2"/>
    <p:sldId id="314" r:id="rId3"/>
    <p:sldId id="288" r:id="rId4"/>
    <p:sldId id="11730" r:id="rId5"/>
    <p:sldId id="11731" r:id="rId6"/>
    <p:sldId id="11725" r:id="rId7"/>
    <p:sldId id="11732" r:id="rId8"/>
    <p:sldId id="11733" r:id="rId9"/>
    <p:sldId id="11749" r:id="rId10"/>
    <p:sldId id="11750" r:id="rId11"/>
    <p:sldId id="11734" r:id="rId12"/>
    <p:sldId id="11726" r:id="rId13"/>
    <p:sldId id="11741" r:id="rId14"/>
    <p:sldId id="11754" r:id="rId15"/>
    <p:sldId id="11745" r:id="rId16"/>
    <p:sldId id="11746" r:id="rId17"/>
    <p:sldId id="11747" r:id="rId18"/>
    <p:sldId id="11748" r:id="rId19"/>
    <p:sldId id="11751" r:id="rId20"/>
    <p:sldId id="11742" r:id="rId21"/>
    <p:sldId id="11727" r:id="rId22"/>
    <p:sldId id="11763" r:id="rId23"/>
    <p:sldId id="11762" r:id="rId24"/>
    <p:sldId id="11764" r:id="rId25"/>
    <p:sldId id="11765" r:id="rId26"/>
    <p:sldId id="11766" r:id="rId27"/>
    <p:sldId id="11767" r:id="rId28"/>
    <p:sldId id="11768" r:id="rId29"/>
    <p:sldId id="11761" r:id="rId30"/>
    <p:sldId id="11739" r:id="rId31"/>
    <p:sldId id="11760" r:id="rId32"/>
    <p:sldId id="11753" r:id="rId33"/>
    <p:sldId id="11740" r:id="rId34"/>
    <p:sldId id="11752" r:id="rId35"/>
    <p:sldId id="11757" r:id="rId36"/>
    <p:sldId id="11758" r:id="rId37"/>
    <p:sldId id="11769" r:id="rId38"/>
    <p:sldId id="11660" r:id="rId39"/>
    <p:sldId id="2713" r:id="rId40"/>
  </p:sldIdLst>
  <p:sldSz cx="9144000" cy="5143500" type="screen16x9"/>
  <p:notesSz cx="6858000" cy="9144000"/>
  <p:custDataLst>
    <p:tags r:id="rId4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569D"/>
    <a:srgbClr val="415077"/>
    <a:srgbClr val="3F4F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108" d="100"/>
          <a:sy n="108" d="100"/>
        </p:scale>
        <p:origin x="730" y="82"/>
      </p:cViewPr>
      <p:guideLst>
        <p:guide orient="horz" pos="1620"/>
        <p:guide pos="288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g>
</file>

<file path=ppt/media/image10.tmp>
</file>

<file path=ppt/media/image11.tmp>
</file>

<file path=ppt/media/image12.tmp>
</file>

<file path=ppt/media/image13.tmp>
</file>

<file path=ppt/media/image14.tmp>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23.tmp>
</file>

<file path=ppt/media/image24.tmp>
</file>

<file path=ppt/media/image3.png>
</file>

<file path=ppt/media/image4.png>
</file>

<file path=ppt/media/image5.tmp>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EC9EBD-0194-45A6-A356-371DC7299E06}" type="datetimeFigureOut">
              <a:rPr lang="zh-CN" altLang="en-US" smtClean="0"/>
              <a:t>2020/8/2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14BC71-0756-4A2F-91EA-43C58C311DC5}" type="slidenum">
              <a:rPr lang="zh-CN" altLang="en-US" smtClean="0"/>
              <a:t>‹#›</a:t>
            </a:fld>
            <a:endParaRPr lang="zh-CN" altLang="en-US"/>
          </a:p>
        </p:txBody>
      </p:sp>
    </p:spTree>
    <p:extLst>
      <p:ext uri="{BB962C8B-B14F-4D97-AF65-F5344CB8AC3E}">
        <p14:creationId xmlns:p14="http://schemas.microsoft.com/office/powerpoint/2010/main" val="335279972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7316594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1897567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5866359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F78319-91D7-4CDC-881F-FFA41A0B615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9509055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010D82-7047-4CD6-8E7F-27AAC0BD12ED}"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4292544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0312558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3B8BA23-BD00-4857-B603-DD487FFC39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0505418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591889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6779525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9358989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9649951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710335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9709065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F78319-91D7-4CDC-881F-FFA41A0B615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9309394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C14BC71-0756-4A2F-91EA-43C58C311DC5}" type="slidenum">
              <a:rPr lang="zh-CN" altLang="en-US" smtClean="0"/>
              <a:t>22</a:t>
            </a:fld>
            <a:endParaRPr lang="zh-CN" altLang="en-US"/>
          </a:p>
        </p:txBody>
      </p:sp>
    </p:spTree>
    <p:extLst>
      <p:ext uri="{BB962C8B-B14F-4D97-AF65-F5344CB8AC3E}">
        <p14:creationId xmlns:p14="http://schemas.microsoft.com/office/powerpoint/2010/main" val="18934680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5653690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6188776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1869435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7243302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70986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84196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C14BC71-0756-4A2F-91EA-43C58C311DC5}" type="slidenum">
              <a:rPr lang="zh-CN" altLang="en-US" smtClean="0"/>
              <a:t>29</a:t>
            </a:fld>
            <a:endParaRPr lang="zh-CN" altLang="en-US"/>
          </a:p>
        </p:txBody>
      </p:sp>
    </p:spTree>
    <p:extLst>
      <p:ext uri="{BB962C8B-B14F-4D97-AF65-F5344CB8AC3E}">
        <p14:creationId xmlns:p14="http://schemas.microsoft.com/office/powerpoint/2010/main" val="23989271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F78319-91D7-4CDC-881F-FFA41A0B615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363711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F78319-91D7-4CDC-881F-FFA41A0B615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09525628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010D82-7047-4CD6-8E7F-27AAC0BD12ED}"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1757946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3048458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F78319-91D7-4CDC-881F-FFA41A0B615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2495149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2326204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C14BC71-0756-4A2F-91EA-43C58C311DC5}" type="slidenum">
              <a:rPr lang="zh-CN" altLang="en-US" smtClean="0"/>
              <a:t>35</a:t>
            </a:fld>
            <a:endParaRPr lang="zh-CN" altLang="en-US"/>
          </a:p>
        </p:txBody>
      </p:sp>
    </p:spTree>
    <p:extLst>
      <p:ext uri="{BB962C8B-B14F-4D97-AF65-F5344CB8AC3E}">
        <p14:creationId xmlns:p14="http://schemas.microsoft.com/office/powerpoint/2010/main" val="36084546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C14BC71-0756-4A2F-91EA-43C58C311DC5}" type="slidenum">
              <a:rPr lang="zh-CN" altLang="en-US" smtClean="0"/>
              <a:t>36</a:t>
            </a:fld>
            <a:endParaRPr lang="zh-CN" altLang="en-US"/>
          </a:p>
        </p:txBody>
      </p:sp>
    </p:spTree>
    <p:extLst>
      <p:ext uri="{BB962C8B-B14F-4D97-AF65-F5344CB8AC3E}">
        <p14:creationId xmlns:p14="http://schemas.microsoft.com/office/powerpoint/2010/main" val="86486439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9245422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C14BC71-0756-4A2F-91EA-43C58C311DC5}" type="slidenum">
              <a:rPr lang="zh-CN" altLang="en-US" smtClean="0"/>
              <a:t>38</a:t>
            </a:fld>
            <a:endParaRPr lang="zh-CN" altLang="en-US"/>
          </a:p>
        </p:txBody>
      </p:sp>
    </p:spTree>
    <p:extLst>
      <p:ext uri="{BB962C8B-B14F-4D97-AF65-F5344CB8AC3E}">
        <p14:creationId xmlns:p14="http://schemas.microsoft.com/office/powerpoint/2010/main" val="174169048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4248053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A7928A0-E262-40BC-A57F-04B7F83766E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Tree>
    <p:extLst>
      <p:ext uri="{BB962C8B-B14F-4D97-AF65-F5344CB8AC3E}">
        <p14:creationId xmlns:p14="http://schemas.microsoft.com/office/powerpoint/2010/main" val="41954618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7063664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F78319-91D7-4CDC-881F-FFA41A0B615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9997566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A7928A0-E262-40BC-A57F-04B7F83766E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Tree>
    <p:extLst>
      <p:ext uri="{BB962C8B-B14F-4D97-AF65-F5344CB8AC3E}">
        <p14:creationId xmlns:p14="http://schemas.microsoft.com/office/powerpoint/2010/main" val="3881896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058971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2405532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53A0C6-30D0-4553-804E-D87831C9B8EC}"/>
              </a:ext>
            </a:extLst>
          </p:cNvPr>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p>
        </p:txBody>
      </p:sp>
      <p:sp>
        <p:nvSpPr>
          <p:cNvPr id="3" name="副标题 2">
            <a:extLst>
              <a:ext uri="{FF2B5EF4-FFF2-40B4-BE49-F238E27FC236}">
                <a16:creationId xmlns:a16="http://schemas.microsoft.com/office/drawing/2014/main" id="{20E2F485-6784-4761-8D68-81BD0D74DB94}"/>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5954D92-55FB-4E56-B5C6-14294124CD15}"/>
              </a:ext>
            </a:extLst>
          </p:cNvPr>
          <p:cNvSpPr>
            <a:spLocks noGrp="1"/>
          </p:cNvSpPr>
          <p:nvPr>
            <p:ph type="dt" sz="half" idx="10"/>
          </p:nvPr>
        </p:nvSpPr>
        <p:spPr/>
        <p:txBody>
          <a:bodyPr/>
          <a:lstStyle/>
          <a:p>
            <a:fld id="{C0BBC741-4C84-43F9-BC64-783F57AB766A}" type="datetimeFigureOut">
              <a:rPr lang="zh-CN" altLang="en-US" smtClean="0"/>
              <a:t>2020/8/2</a:t>
            </a:fld>
            <a:endParaRPr lang="zh-CN" altLang="en-US"/>
          </a:p>
        </p:txBody>
      </p:sp>
      <p:sp>
        <p:nvSpPr>
          <p:cNvPr id="5" name="页脚占位符 4">
            <a:extLst>
              <a:ext uri="{FF2B5EF4-FFF2-40B4-BE49-F238E27FC236}">
                <a16:creationId xmlns:a16="http://schemas.microsoft.com/office/drawing/2014/main" id="{3762503D-650A-421C-83C4-C1B3BB6AE60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CB05A22-48FB-4F5B-ADA0-0DC2922B0D64}"/>
              </a:ext>
            </a:extLst>
          </p:cNvPr>
          <p:cNvSpPr>
            <a:spLocks noGrp="1"/>
          </p:cNvSpPr>
          <p:nvPr>
            <p:ph type="sldNum" sz="quarter" idx="12"/>
          </p:nvPr>
        </p:nvSpPr>
        <p:spPr/>
        <p:txBody>
          <a:bodyPr/>
          <a:lstStyle/>
          <a:p>
            <a:fld id="{DA889AFD-9CAA-45F4-B286-641CAE3C3B0E}" type="slidenum">
              <a:rPr lang="zh-CN" altLang="en-US" smtClean="0"/>
              <a:t>‹#›</a:t>
            </a:fld>
            <a:endParaRPr lang="zh-CN" altLang="en-US"/>
          </a:p>
        </p:txBody>
      </p:sp>
    </p:spTree>
    <p:extLst>
      <p:ext uri="{BB962C8B-B14F-4D97-AF65-F5344CB8AC3E}">
        <p14:creationId xmlns:p14="http://schemas.microsoft.com/office/powerpoint/2010/main" val="2381826524"/>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F31588-4FE3-4009-B77F-F84C550D7663}"/>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45993C7-C2C2-4D7A-ABEC-16B7776C8DA9}"/>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59D762B-5493-4ACE-86AE-DB5513F4C6BF}"/>
              </a:ext>
            </a:extLst>
          </p:cNvPr>
          <p:cNvSpPr>
            <a:spLocks noGrp="1"/>
          </p:cNvSpPr>
          <p:nvPr>
            <p:ph type="dt" sz="half" idx="10"/>
          </p:nvPr>
        </p:nvSpPr>
        <p:spPr/>
        <p:txBody>
          <a:bodyPr/>
          <a:lstStyle/>
          <a:p>
            <a:fld id="{C0BBC741-4C84-43F9-BC64-783F57AB766A}" type="datetimeFigureOut">
              <a:rPr lang="zh-CN" altLang="en-US" smtClean="0"/>
              <a:t>2020/8/2</a:t>
            </a:fld>
            <a:endParaRPr lang="zh-CN" altLang="en-US"/>
          </a:p>
        </p:txBody>
      </p:sp>
      <p:sp>
        <p:nvSpPr>
          <p:cNvPr id="5" name="页脚占位符 4">
            <a:extLst>
              <a:ext uri="{FF2B5EF4-FFF2-40B4-BE49-F238E27FC236}">
                <a16:creationId xmlns:a16="http://schemas.microsoft.com/office/drawing/2014/main" id="{64CCBFFD-7A16-4E83-8C4A-1CC1ED41C54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AAA6E3F-9712-43A4-8B52-6FA7A3D00FC3}"/>
              </a:ext>
            </a:extLst>
          </p:cNvPr>
          <p:cNvSpPr>
            <a:spLocks noGrp="1"/>
          </p:cNvSpPr>
          <p:nvPr>
            <p:ph type="sldNum" sz="quarter" idx="12"/>
          </p:nvPr>
        </p:nvSpPr>
        <p:spPr/>
        <p:txBody>
          <a:bodyPr/>
          <a:lstStyle/>
          <a:p>
            <a:fld id="{DA889AFD-9CAA-45F4-B286-641CAE3C3B0E}" type="slidenum">
              <a:rPr lang="zh-CN" altLang="en-US" smtClean="0"/>
              <a:t>‹#›</a:t>
            </a:fld>
            <a:endParaRPr lang="zh-CN" altLang="en-US"/>
          </a:p>
        </p:txBody>
      </p:sp>
    </p:spTree>
    <p:extLst>
      <p:ext uri="{BB962C8B-B14F-4D97-AF65-F5344CB8AC3E}">
        <p14:creationId xmlns:p14="http://schemas.microsoft.com/office/powerpoint/2010/main" val="2094824743"/>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A010E77-B0AB-47AC-9238-C328A656E036}"/>
              </a:ext>
            </a:extLst>
          </p:cNvPr>
          <p:cNvSpPr>
            <a:spLocks noGrp="1"/>
          </p:cNvSpPr>
          <p:nvPr>
            <p:ph type="title" orient="vert"/>
          </p:nvPr>
        </p:nvSpPr>
        <p:spPr>
          <a:xfrm>
            <a:off x="6543675" y="273844"/>
            <a:ext cx="1971675" cy="4358879"/>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D9334233-0792-4523-9A54-354E72ACC9C9}"/>
              </a:ext>
            </a:extLst>
          </p:cNvPr>
          <p:cNvSpPr>
            <a:spLocks noGrp="1"/>
          </p:cNvSpPr>
          <p:nvPr>
            <p:ph type="body" orient="vert" idx="1"/>
          </p:nvPr>
        </p:nvSpPr>
        <p:spPr>
          <a:xfrm>
            <a:off x="628650" y="273844"/>
            <a:ext cx="5800725" cy="4358879"/>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26C2324-2350-428E-B34F-F16CCBFCEEF1}"/>
              </a:ext>
            </a:extLst>
          </p:cNvPr>
          <p:cNvSpPr>
            <a:spLocks noGrp="1"/>
          </p:cNvSpPr>
          <p:nvPr>
            <p:ph type="dt" sz="half" idx="10"/>
          </p:nvPr>
        </p:nvSpPr>
        <p:spPr/>
        <p:txBody>
          <a:bodyPr/>
          <a:lstStyle/>
          <a:p>
            <a:fld id="{C0BBC741-4C84-43F9-BC64-783F57AB766A}" type="datetimeFigureOut">
              <a:rPr lang="zh-CN" altLang="en-US" smtClean="0"/>
              <a:t>2020/8/2</a:t>
            </a:fld>
            <a:endParaRPr lang="zh-CN" altLang="en-US"/>
          </a:p>
        </p:txBody>
      </p:sp>
      <p:sp>
        <p:nvSpPr>
          <p:cNvPr id="5" name="页脚占位符 4">
            <a:extLst>
              <a:ext uri="{FF2B5EF4-FFF2-40B4-BE49-F238E27FC236}">
                <a16:creationId xmlns:a16="http://schemas.microsoft.com/office/drawing/2014/main" id="{EB4E883A-AD54-49DA-9301-06DC8AF6FFB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F70B18D-11E4-4A48-B28D-0CF7850A31A0}"/>
              </a:ext>
            </a:extLst>
          </p:cNvPr>
          <p:cNvSpPr>
            <a:spLocks noGrp="1"/>
          </p:cNvSpPr>
          <p:nvPr>
            <p:ph type="sldNum" sz="quarter" idx="12"/>
          </p:nvPr>
        </p:nvSpPr>
        <p:spPr/>
        <p:txBody>
          <a:bodyPr/>
          <a:lstStyle/>
          <a:p>
            <a:fld id="{DA889AFD-9CAA-45F4-B286-641CAE3C3B0E}" type="slidenum">
              <a:rPr lang="zh-CN" altLang="en-US" smtClean="0"/>
              <a:t>‹#›</a:t>
            </a:fld>
            <a:endParaRPr lang="zh-CN" altLang="en-US"/>
          </a:p>
        </p:txBody>
      </p:sp>
    </p:spTree>
    <p:extLst>
      <p:ext uri="{BB962C8B-B14F-4D97-AF65-F5344CB8AC3E}">
        <p14:creationId xmlns:p14="http://schemas.microsoft.com/office/powerpoint/2010/main" val="2658238531"/>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4044378"/>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59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4076700" y="0"/>
            <a:ext cx="5067300" cy="4733925"/>
          </a:xfrm>
          <a:prstGeom prst="teardrop">
            <a:avLst/>
          </a:prstGeom>
        </p:spPr>
        <p:txBody>
          <a:bodyPr/>
          <a:lstStyle/>
          <a:p>
            <a:endParaRPr lang="id-ID"/>
          </a:p>
        </p:txBody>
      </p:sp>
    </p:spTree>
    <p:extLst>
      <p:ext uri="{BB962C8B-B14F-4D97-AF65-F5344CB8AC3E}">
        <p14:creationId xmlns:p14="http://schemas.microsoft.com/office/powerpoint/2010/main" val="3504554490"/>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22">
    <p:spTree>
      <p:nvGrpSpPr>
        <p:cNvPr id="1" name=""/>
        <p:cNvGrpSpPr/>
        <p:nvPr/>
      </p:nvGrpSpPr>
      <p:grpSpPr>
        <a:xfrm>
          <a:off x="0" y="0"/>
          <a:ext cx="0" cy="0"/>
          <a:chOff x="0" y="0"/>
          <a:chExt cx="0" cy="0"/>
        </a:xfrm>
      </p:grpSpPr>
      <p:sp>
        <p:nvSpPr>
          <p:cNvPr id="197" name="Foliennumm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98" name="placeholder.jpg"/>
          <p:cNvSpPr>
            <a:spLocks noGrp="1"/>
          </p:cNvSpPr>
          <p:nvPr>
            <p:ph type="pic" idx="13"/>
          </p:nvPr>
        </p:nvSpPr>
        <p:spPr>
          <a:xfrm>
            <a:off x="0" y="0"/>
            <a:ext cx="3760545" cy="5143500"/>
          </a:xfrm>
          <a:prstGeom prst="rect">
            <a:avLst/>
          </a:prstGeom>
          <a:blipFill>
            <a:blip r:embed="rId2"/>
            <a:stretch>
              <a:fillRect/>
            </a:stretch>
          </a:blipFill>
        </p:spPr>
        <p:txBody>
          <a:bodyPr lIns="91439" tIns="45719" rIns="91439" bIns="45719">
            <a:noAutofit/>
          </a:bodyPr>
          <a:lstStyle/>
          <a:p>
            <a:endParaRPr/>
          </a:p>
        </p:txBody>
      </p:sp>
    </p:spTree>
    <p:extLst>
      <p:ext uri="{BB962C8B-B14F-4D97-AF65-F5344CB8AC3E}">
        <p14:creationId xmlns:p14="http://schemas.microsoft.com/office/powerpoint/2010/main" val="3903267486"/>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A26F52-40DD-4279-AB16-067A1B15869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3A60261-09A3-453A-BD53-3F382BAC7E8A}"/>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A0E1208-6520-4E62-BF9A-D8791D11531D}"/>
              </a:ext>
            </a:extLst>
          </p:cNvPr>
          <p:cNvSpPr>
            <a:spLocks noGrp="1"/>
          </p:cNvSpPr>
          <p:nvPr>
            <p:ph type="dt" sz="half" idx="10"/>
          </p:nvPr>
        </p:nvSpPr>
        <p:spPr/>
        <p:txBody>
          <a:bodyPr/>
          <a:lstStyle/>
          <a:p>
            <a:fld id="{C0BBC741-4C84-43F9-BC64-783F57AB766A}" type="datetimeFigureOut">
              <a:rPr lang="zh-CN" altLang="en-US" smtClean="0"/>
              <a:t>2020/8/2</a:t>
            </a:fld>
            <a:endParaRPr lang="zh-CN" altLang="en-US"/>
          </a:p>
        </p:txBody>
      </p:sp>
      <p:sp>
        <p:nvSpPr>
          <p:cNvPr id="5" name="页脚占位符 4">
            <a:extLst>
              <a:ext uri="{FF2B5EF4-FFF2-40B4-BE49-F238E27FC236}">
                <a16:creationId xmlns:a16="http://schemas.microsoft.com/office/drawing/2014/main" id="{9E1CC88F-9C1C-44BA-90F7-64F8C5BEB1A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8796EFC-6E20-4CC1-A90A-97A3459BDDB0}"/>
              </a:ext>
            </a:extLst>
          </p:cNvPr>
          <p:cNvSpPr>
            <a:spLocks noGrp="1"/>
          </p:cNvSpPr>
          <p:nvPr>
            <p:ph type="sldNum" sz="quarter" idx="12"/>
          </p:nvPr>
        </p:nvSpPr>
        <p:spPr/>
        <p:txBody>
          <a:bodyPr/>
          <a:lstStyle/>
          <a:p>
            <a:fld id="{DA889AFD-9CAA-45F4-B286-641CAE3C3B0E}" type="slidenum">
              <a:rPr lang="zh-CN" altLang="en-US" smtClean="0"/>
              <a:t>‹#›</a:t>
            </a:fld>
            <a:endParaRPr lang="zh-CN" altLang="en-US"/>
          </a:p>
        </p:txBody>
      </p:sp>
    </p:spTree>
    <p:extLst>
      <p:ext uri="{BB962C8B-B14F-4D97-AF65-F5344CB8AC3E}">
        <p14:creationId xmlns:p14="http://schemas.microsoft.com/office/powerpoint/2010/main" val="205580576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C5BF7A-D16D-4CC7-8F95-BAA001E5ED75}"/>
              </a:ext>
            </a:extLst>
          </p:cNvPr>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p>
        </p:txBody>
      </p:sp>
      <p:sp>
        <p:nvSpPr>
          <p:cNvPr id="3" name="文本占位符 2">
            <a:extLst>
              <a:ext uri="{FF2B5EF4-FFF2-40B4-BE49-F238E27FC236}">
                <a16:creationId xmlns:a16="http://schemas.microsoft.com/office/drawing/2014/main" id="{91580EB3-BF0D-4C01-A64D-B85D8FEB1395}"/>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64B68298-5D8A-4C82-B86C-E6D3497DFCD1}"/>
              </a:ext>
            </a:extLst>
          </p:cNvPr>
          <p:cNvSpPr>
            <a:spLocks noGrp="1"/>
          </p:cNvSpPr>
          <p:nvPr>
            <p:ph type="dt" sz="half" idx="10"/>
          </p:nvPr>
        </p:nvSpPr>
        <p:spPr/>
        <p:txBody>
          <a:bodyPr/>
          <a:lstStyle/>
          <a:p>
            <a:fld id="{C0BBC741-4C84-43F9-BC64-783F57AB766A}" type="datetimeFigureOut">
              <a:rPr lang="zh-CN" altLang="en-US" smtClean="0"/>
              <a:t>2020/8/2</a:t>
            </a:fld>
            <a:endParaRPr lang="zh-CN" altLang="en-US"/>
          </a:p>
        </p:txBody>
      </p:sp>
      <p:sp>
        <p:nvSpPr>
          <p:cNvPr id="5" name="页脚占位符 4">
            <a:extLst>
              <a:ext uri="{FF2B5EF4-FFF2-40B4-BE49-F238E27FC236}">
                <a16:creationId xmlns:a16="http://schemas.microsoft.com/office/drawing/2014/main" id="{33A7D03E-2C4E-4A22-A6B3-487F8358593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AA2AC2B-866D-4ACA-942F-0BD9A8F25A09}"/>
              </a:ext>
            </a:extLst>
          </p:cNvPr>
          <p:cNvSpPr>
            <a:spLocks noGrp="1"/>
          </p:cNvSpPr>
          <p:nvPr>
            <p:ph type="sldNum" sz="quarter" idx="12"/>
          </p:nvPr>
        </p:nvSpPr>
        <p:spPr/>
        <p:txBody>
          <a:bodyPr/>
          <a:lstStyle/>
          <a:p>
            <a:fld id="{DA889AFD-9CAA-45F4-B286-641CAE3C3B0E}" type="slidenum">
              <a:rPr lang="zh-CN" altLang="en-US" smtClean="0"/>
              <a:t>‹#›</a:t>
            </a:fld>
            <a:endParaRPr lang="zh-CN" altLang="en-US"/>
          </a:p>
        </p:txBody>
      </p:sp>
    </p:spTree>
    <p:extLst>
      <p:ext uri="{BB962C8B-B14F-4D97-AF65-F5344CB8AC3E}">
        <p14:creationId xmlns:p14="http://schemas.microsoft.com/office/powerpoint/2010/main" val="2704364712"/>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DDFEFA-5184-495C-9B09-08650E35CA3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43BE8F8-5583-4F29-A78E-0168775A0385}"/>
              </a:ext>
            </a:extLst>
          </p:cNvPr>
          <p:cNvSpPr>
            <a:spLocks noGrp="1"/>
          </p:cNvSpPr>
          <p:nvPr>
            <p:ph sz="half" idx="1"/>
          </p:nvPr>
        </p:nvSpPr>
        <p:spPr>
          <a:xfrm>
            <a:off x="6286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25376EEB-42CF-4FF2-BC6F-30B0BF2AEF2F}"/>
              </a:ext>
            </a:extLst>
          </p:cNvPr>
          <p:cNvSpPr>
            <a:spLocks noGrp="1"/>
          </p:cNvSpPr>
          <p:nvPr>
            <p:ph sz="half" idx="2"/>
          </p:nvPr>
        </p:nvSpPr>
        <p:spPr>
          <a:xfrm>
            <a:off x="46291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9A8BC8FD-725D-41BC-9C9D-822E2E8C6E19}"/>
              </a:ext>
            </a:extLst>
          </p:cNvPr>
          <p:cNvSpPr>
            <a:spLocks noGrp="1"/>
          </p:cNvSpPr>
          <p:nvPr>
            <p:ph type="dt" sz="half" idx="10"/>
          </p:nvPr>
        </p:nvSpPr>
        <p:spPr/>
        <p:txBody>
          <a:bodyPr/>
          <a:lstStyle/>
          <a:p>
            <a:fld id="{C0BBC741-4C84-43F9-BC64-783F57AB766A}" type="datetimeFigureOut">
              <a:rPr lang="zh-CN" altLang="en-US" smtClean="0"/>
              <a:t>2020/8/2</a:t>
            </a:fld>
            <a:endParaRPr lang="zh-CN" altLang="en-US"/>
          </a:p>
        </p:txBody>
      </p:sp>
      <p:sp>
        <p:nvSpPr>
          <p:cNvPr id="6" name="页脚占位符 5">
            <a:extLst>
              <a:ext uri="{FF2B5EF4-FFF2-40B4-BE49-F238E27FC236}">
                <a16:creationId xmlns:a16="http://schemas.microsoft.com/office/drawing/2014/main" id="{90EC7289-4D96-46C0-BBE7-53A12170304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4294211-2B35-4894-AEAC-5C7FCAE20C0D}"/>
              </a:ext>
            </a:extLst>
          </p:cNvPr>
          <p:cNvSpPr>
            <a:spLocks noGrp="1"/>
          </p:cNvSpPr>
          <p:nvPr>
            <p:ph type="sldNum" sz="quarter" idx="12"/>
          </p:nvPr>
        </p:nvSpPr>
        <p:spPr/>
        <p:txBody>
          <a:bodyPr/>
          <a:lstStyle/>
          <a:p>
            <a:fld id="{DA889AFD-9CAA-45F4-B286-641CAE3C3B0E}" type="slidenum">
              <a:rPr lang="zh-CN" altLang="en-US" smtClean="0"/>
              <a:t>‹#›</a:t>
            </a:fld>
            <a:endParaRPr lang="zh-CN" altLang="en-US"/>
          </a:p>
        </p:txBody>
      </p:sp>
    </p:spTree>
    <p:extLst>
      <p:ext uri="{BB962C8B-B14F-4D97-AF65-F5344CB8AC3E}">
        <p14:creationId xmlns:p14="http://schemas.microsoft.com/office/powerpoint/2010/main" val="276973820"/>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CA973B-3054-4E19-93C6-7BE020156D9E}"/>
              </a:ext>
            </a:extLst>
          </p:cNvPr>
          <p:cNvSpPr>
            <a:spLocks noGrp="1"/>
          </p:cNvSpPr>
          <p:nvPr>
            <p:ph type="title"/>
          </p:nvPr>
        </p:nvSpPr>
        <p:spPr>
          <a:xfrm>
            <a:off x="629841" y="273844"/>
            <a:ext cx="7886700" cy="994172"/>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1104A1C-BC80-4714-A920-86E1CCC5960B}"/>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内容占位符 3">
            <a:extLst>
              <a:ext uri="{FF2B5EF4-FFF2-40B4-BE49-F238E27FC236}">
                <a16:creationId xmlns:a16="http://schemas.microsoft.com/office/drawing/2014/main" id="{D74635F0-FE1C-4417-BEB9-3EB13675FD01}"/>
              </a:ext>
            </a:extLst>
          </p:cNvPr>
          <p:cNvSpPr>
            <a:spLocks noGrp="1"/>
          </p:cNvSpPr>
          <p:nvPr>
            <p:ph sz="half" idx="2"/>
          </p:nvPr>
        </p:nvSpPr>
        <p:spPr>
          <a:xfrm>
            <a:off x="629842" y="1878806"/>
            <a:ext cx="3868340"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992AFA43-EAF6-41F8-9162-15FAAF6DF83D}"/>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内容占位符 5">
            <a:extLst>
              <a:ext uri="{FF2B5EF4-FFF2-40B4-BE49-F238E27FC236}">
                <a16:creationId xmlns:a16="http://schemas.microsoft.com/office/drawing/2014/main" id="{3BF37DDC-8149-44E3-A535-3D46830AFA35}"/>
              </a:ext>
            </a:extLst>
          </p:cNvPr>
          <p:cNvSpPr>
            <a:spLocks noGrp="1"/>
          </p:cNvSpPr>
          <p:nvPr>
            <p:ph sz="quarter" idx="4"/>
          </p:nvPr>
        </p:nvSpPr>
        <p:spPr>
          <a:xfrm>
            <a:off x="4629150" y="1878806"/>
            <a:ext cx="3887391"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73D02036-3A0F-4ECC-93D0-5384D9AC146C}"/>
              </a:ext>
            </a:extLst>
          </p:cNvPr>
          <p:cNvSpPr>
            <a:spLocks noGrp="1"/>
          </p:cNvSpPr>
          <p:nvPr>
            <p:ph type="dt" sz="half" idx="10"/>
          </p:nvPr>
        </p:nvSpPr>
        <p:spPr/>
        <p:txBody>
          <a:bodyPr/>
          <a:lstStyle/>
          <a:p>
            <a:fld id="{C0BBC741-4C84-43F9-BC64-783F57AB766A}" type="datetimeFigureOut">
              <a:rPr lang="zh-CN" altLang="en-US" smtClean="0"/>
              <a:t>2020/8/2</a:t>
            </a:fld>
            <a:endParaRPr lang="zh-CN" altLang="en-US"/>
          </a:p>
        </p:txBody>
      </p:sp>
      <p:sp>
        <p:nvSpPr>
          <p:cNvPr id="8" name="页脚占位符 7">
            <a:extLst>
              <a:ext uri="{FF2B5EF4-FFF2-40B4-BE49-F238E27FC236}">
                <a16:creationId xmlns:a16="http://schemas.microsoft.com/office/drawing/2014/main" id="{3721BE5E-87AB-4CFA-A68E-643082EE8FE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86FFBC8-E151-4C7A-B9F3-17F3B9AF54BD}"/>
              </a:ext>
            </a:extLst>
          </p:cNvPr>
          <p:cNvSpPr>
            <a:spLocks noGrp="1"/>
          </p:cNvSpPr>
          <p:nvPr>
            <p:ph type="sldNum" sz="quarter" idx="12"/>
          </p:nvPr>
        </p:nvSpPr>
        <p:spPr/>
        <p:txBody>
          <a:bodyPr/>
          <a:lstStyle/>
          <a:p>
            <a:fld id="{DA889AFD-9CAA-45F4-B286-641CAE3C3B0E}" type="slidenum">
              <a:rPr lang="zh-CN" altLang="en-US" smtClean="0"/>
              <a:t>‹#›</a:t>
            </a:fld>
            <a:endParaRPr lang="zh-CN" altLang="en-US"/>
          </a:p>
        </p:txBody>
      </p:sp>
    </p:spTree>
    <p:extLst>
      <p:ext uri="{BB962C8B-B14F-4D97-AF65-F5344CB8AC3E}">
        <p14:creationId xmlns:p14="http://schemas.microsoft.com/office/powerpoint/2010/main" val="4286872791"/>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F33864-64E9-4B3C-8686-FC11E808243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E208C5C9-7C7B-4580-A74F-CDEC70BE3B39}"/>
              </a:ext>
            </a:extLst>
          </p:cNvPr>
          <p:cNvSpPr>
            <a:spLocks noGrp="1"/>
          </p:cNvSpPr>
          <p:nvPr>
            <p:ph type="dt" sz="half" idx="10"/>
          </p:nvPr>
        </p:nvSpPr>
        <p:spPr/>
        <p:txBody>
          <a:bodyPr/>
          <a:lstStyle/>
          <a:p>
            <a:fld id="{C0BBC741-4C84-43F9-BC64-783F57AB766A}" type="datetimeFigureOut">
              <a:rPr lang="zh-CN" altLang="en-US" smtClean="0"/>
              <a:t>2020/8/2</a:t>
            </a:fld>
            <a:endParaRPr lang="zh-CN" altLang="en-US"/>
          </a:p>
        </p:txBody>
      </p:sp>
      <p:sp>
        <p:nvSpPr>
          <p:cNvPr id="4" name="页脚占位符 3">
            <a:extLst>
              <a:ext uri="{FF2B5EF4-FFF2-40B4-BE49-F238E27FC236}">
                <a16:creationId xmlns:a16="http://schemas.microsoft.com/office/drawing/2014/main" id="{1FD18CCF-BBC3-426A-B440-888CBED96CE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86C67EF6-390E-4474-A23C-1E830D8A8E93}"/>
              </a:ext>
            </a:extLst>
          </p:cNvPr>
          <p:cNvSpPr>
            <a:spLocks noGrp="1"/>
          </p:cNvSpPr>
          <p:nvPr>
            <p:ph type="sldNum" sz="quarter" idx="12"/>
          </p:nvPr>
        </p:nvSpPr>
        <p:spPr/>
        <p:txBody>
          <a:bodyPr/>
          <a:lstStyle/>
          <a:p>
            <a:fld id="{DA889AFD-9CAA-45F4-B286-641CAE3C3B0E}" type="slidenum">
              <a:rPr lang="zh-CN" altLang="en-US" smtClean="0"/>
              <a:t>‹#›</a:t>
            </a:fld>
            <a:endParaRPr lang="zh-CN" altLang="en-US"/>
          </a:p>
        </p:txBody>
      </p:sp>
    </p:spTree>
    <p:extLst>
      <p:ext uri="{BB962C8B-B14F-4D97-AF65-F5344CB8AC3E}">
        <p14:creationId xmlns:p14="http://schemas.microsoft.com/office/powerpoint/2010/main" val="2525143146"/>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9160174-E191-43AA-B020-B6F4AD27C122}"/>
              </a:ext>
            </a:extLst>
          </p:cNvPr>
          <p:cNvSpPr>
            <a:spLocks noGrp="1"/>
          </p:cNvSpPr>
          <p:nvPr>
            <p:ph type="dt" sz="half" idx="10"/>
          </p:nvPr>
        </p:nvSpPr>
        <p:spPr/>
        <p:txBody>
          <a:bodyPr/>
          <a:lstStyle/>
          <a:p>
            <a:fld id="{C0BBC741-4C84-43F9-BC64-783F57AB766A}" type="datetimeFigureOut">
              <a:rPr lang="zh-CN" altLang="en-US" smtClean="0"/>
              <a:t>2020/8/2</a:t>
            </a:fld>
            <a:endParaRPr lang="zh-CN" altLang="en-US"/>
          </a:p>
        </p:txBody>
      </p:sp>
      <p:sp>
        <p:nvSpPr>
          <p:cNvPr id="3" name="页脚占位符 2">
            <a:extLst>
              <a:ext uri="{FF2B5EF4-FFF2-40B4-BE49-F238E27FC236}">
                <a16:creationId xmlns:a16="http://schemas.microsoft.com/office/drawing/2014/main" id="{10C95A82-8E27-4505-B729-876FCB0ADE1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DE622092-9275-42C6-B70E-206D7C24943B}"/>
              </a:ext>
            </a:extLst>
          </p:cNvPr>
          <p:cNvSpPr>
            <a:spLocks noGrp="1"/>
          </p:cNvSpPr>
          <p:nvPr>
            <p:ph type="sldNum" sz="quarter" idx="12"/>
          </p:nvPr>
        </p:nvSpPr>
        <p:spPr/>
        <p:txBody>
          <a:bodyPr/>
          <a:lstStyle/>
          <a:p>
            <a:fld id="{DA889AFD-9CAA-45F4-B286-641CAE3C3B0E}" type="slidenum">
              <a:rPr lang="zh-CN" altLang="en-US" smtClean="0"/>
              <a:t>‹#›</a:t>
            </a:fld>
            <a:endParaRPr lang="zh-CN" altLang="en-US"/>
          </a:p>
        </p:txBody>
      </p:sp>
    </p:spTree>
    <p:extLst>
      <p:ext uri="{BB962C8B-B14F-4D97-AF65-F5344CB8AC3E}">
        <p14:creationId xmlns:p14="http://schemas.microsoft.com/office/powerpoint/2010/main" val="905713287"/>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ECD071-0790-40DD-9AB4-B70A54C8583B}"/>
              </a:ext>
            </a:extLst>
          </p:cNvPr>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p>
        </p:txBody>
      </p:sp>
      <p:sp>
        <p:nvSpPr>
          <p:cNvPr id="3" name="内容占位符 2">
            <a:extLst>
              <a:ext uri="{FF2B5EF4-FFF2-40B4-BE49-F238E27FC236}">
                <a16:creationId xmlns:a16="http://schemas.microsoft.com/office/drawing/2014/main" id="{932868EB-DD0C-4880-805B-68EB65E4ACCD}"/>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27948862-6E5A-40B9-8828-6BEB84971318}"/>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日期占位符 4">
            <a:extLst>
              <a:ext uri="{FF2B5EF4-FFF2-40B4-BE49-F238E27FC236}">
                <a16:creationId xmlns:a16="http://schemas.microsoft.com/office/drawing/2014/main" id="{890018F8-1C06-4FAA-AE6B-9189D98C77F5}"/>
              </a:ext>
            </a:extLst>
          </p:cNvPr>
          <p:cNvSpPr>
            <a:spLocks noGrp="1"/>
          </p:cNvSpPr>
          <p:nvPr>
            <p:ph type="dt" sz="half" idx="10"/>
          </p:nvPr>
        </p:nvSpPr>
        <p:spPr/>
        <p:txBody>
          <a:bodyPr/>
          <a:lstStyle/>
          <a:p>
            <a:fld id="{C0BBC741-4C84-43F9-BC64-783F57AB766A}" type="datetimeFigureOut">
              <a:rPr lang="zh-CN" altLang="en-US" smtClean="0"/>
              <a:t>2020/8/2</a:t>
            </a:fld>
            <a:endParaRPr lang="zh-CN" altLang="en-US"/>
          </a:p>
        </p:txBody>
      </p:sp>
      <p:sp>
        <p:nvSpPr>
          <p:cNvPr id="6" name="页脚占位符 5">
            <a:extLst>
              <a:ext uri="{FF2B5EF4-FFF2-40B4-BE49-F238E27FC236}">
                <a16:creationId xmlns:a16="http://schemas.microsoft.com/office/drawing/2014/main" id="{9EFEB4D4-2BF0-437B-BDA8-D4E52FF0B30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994D96F-64B2-4D88-8FCA-AF10A0D8EAF3}"/>
              </a:ext>
            </a:extLst>
          </p:cNvPr>
          <p:cNvSpPr>
            <a:spLocks noGrp="1"/>
          </p:cNvSpPr>
          <p:nvPr>
            <p:ph type="sldNum" sz="quarter" idx="12"/>
          </p:nvPr>
        </p:nvSpPr>
        <p:spPr/>
        <p:txBody>
          <a:bodyPr/>
          <a:lstStyle/>
          <a:p>
            <a:fld id="{DA889AFD-9CAA-45F4-B286-641CAE3C3B0E}" type="slidenum">
              <a:rPr lang="zh-CN" altLang="en-US" smtClean="0"/>
              <a:t>‹#›</a:t>
            </a:fld>
            <a:endParaRPr lang="zh-CN" altLang="en-US"/>
          </a:p>
        </p:txBody>
      </p:sp>
    </p:spTree>
    <p:extLst>
      <p:ext uri="{BB962C8B-B14F-4D97-AF65-F5344CB8AC3E}">
        <p14:creationId xmlns:p14="http://schemas.microsoft.com/office/powerpoint/2010/main" val="260218194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69A28D-3B43-45C2-A691-672F531EC6FB}"/>
              </a:ext>
            </a:extLst>
          </p:cNvPr>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p>
        </p:txBody>
      </p:sp>
      <p:sp>
        <p:nvSpPr>
          <p:cNvPr id="3" name="图片占位符 2">
            <a:extLst>
              <a:ext uri="{FF2B5EF4-FFF2-40B4-BE49-F238E27FC236}">
                <a16:creationId xmlns:a16="http://schemas.microsoft.com/office/drawing/2014/main" id="{17B088F1-1F3E-414E-9C62-E0BA48C6F48C}"/>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a:extLst>
              <a:ext uri="{FF2B5EF4-FFF2-40B4-BE49-F238E27FC236}">
                <a16:creationId xmlns:a16="http://schemas.microsoft.com/office/drawing/2014/main" id="{DA26FEA4-293F-4925-BF79-78A7524E8239}"/>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日期占位符 4">
            <a:extLst>
              <a:ext uri="{FF2B5EF4-FFF2-40B4-BE49-F238E27FC236}">
                <a16:creationId xmlns:a16="http://schemas.microsoft.com/office/drawing/2014/main" id="{756A180E-B1F7-4AB8-8AB6-1764DEF370E9}"/>
              </a:ext>
            </a:extLst>
          </p:cNvPr>
          <p:cNvSpPr>
            <a:spLocks noGrp="1"/>
          </p:cNvSpPr>
          <p:nvPr>
            <p:ph type="dt" sz="half" idx="10"/>
          </p:nvPr>
        </p:nvSpPr>
        <p:spPr/>
        <p:txBody>
          <a:bodyPr/>
          <a:lstStyle/>
          <a:p>
            <a:fld id="{C0BBC741-4C84-43F9-BC64-783F57AB766A}" type="datetimeFigureOut">
              <a:rPr lang="zh-CN" altLang="en-US" smtClean="0"/>
              <a:t>2020/8/2</a:t>
            </a:fld>
            <a:endParaRPr lang="zh-CN" altLang="en-US"/>
          </a:p>
        </p:txBody>
      </p:sp>
      <p:sp>
        <p:nvSpPr>
          <p:cNvPr id="6" name="页脚占位符 5">
            <a:extLst>
              <a:ext uri="{FF2B5EF4-FFF2-40B4-BE49-F238E27FC236}">
                <a16:creationId xmlns:a16="http://schemas.microsoft.com/office/drawing/2014/main" id="{418AF983-E659-4A67-8AB6-EBDF877B8B2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DC81AE6-C818-4F9C-805C-1AF29146F1EC}"/>
              </a:ext>
            </a:extLst>
          </p:cNvPr>
          <p:cNvSpPr>
            <a:spLocks noGrp="1"/>
          </p:cNvSpPr>
          <p:nvPr>
            <p:ph type="sldNum" sz="quarter" idx="12"/>
          </p:nvPr>
        </p:nvSpPr>
        <p:spPr/>
        <p:txBody>
          <a:bodyPr/>
          <a:lstStyle/>
          <a:p>
            <a:fld id="{DA889AFD-9CAA-45F4-B286-641CAE3C3B0E}" type="slidenum">
              <a:rPr lang="zh-CN" altLang="en-US" smtClean="0"/>
              <a:t>‹#›</a:t>
            </a:fld>
            <a:endParaRPr lang="zh-CN" altLang="en-US"/>
          </a:p>
        </p:txBody>
      </p:sp>
    </p:spTree>
    <p:extLst>
      <p:ext uri="{BB962C8B-B14F-4D97-AF65-F5344CB8AC3E}">
        <p14:creationId xmlns:p14="http://schemas.microsoft.com/office/powerpoint/2010/main" val="664338858"/>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41F4D69-BD0B-485C-9C24-8FC27F9FBD04}"/>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C5C37A8-141C-4452-B8B5-EB3E4C843747}"/>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3EE41527-E166-4A99-85AC-54AB0B6EBE8A}"/>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C0BBC741-4C84-43F9-BC64-783F57AB766A}" type="datetimeFigureOut">
              <a:rPr lang="zh-CN" altLang="en-US" smtClean="0"/>
              <a:t>2020/8/2</a:t>
            </a:fld>
            <a:endParaRPr lang="zh-CN" altLang="en-US"/>
          </a:p>
        </p:txBody>
      </p:sp>
      <p:sp>
        <p:nvSpPr>
          <p:cNvPr id="5" name="页脚占位符 4">
            <a:extLst>
              <a:ext uri="{FF2B5EF4-FFF2-40B4-BE49-F238E27FC236}">
                <a16:creationId xmlns:a16="http://schemas.microsoft.com/office/drawing/2014/main" id="{983AD718-6DC1-49A5-ABD0-5E0FA71BB257}"/>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A20CA30-33D4-4AE3-90E3-9FF5625C014B}"/>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DA889AFD-9CAA-45F4-B286-641CAE3C3B0E}" type="slidenum">
              <a:rPr lang="zh-CN" altLang="en-US" smtClean="0"/>
              <a:t>‹#›</a:t>
            </a:fld>
            <a:endParaRPr lang="zh-CN" altLang="en-US"/>
          </a:p>
        </p:txBody>
      </p:sp>
      <p:pic>
        <p:nvPicPr>
          <p:cNvPr id="7" name="图片 6">
            <a:extLst>
              <a:ext uri="{FF2B5EF4-FFF2-40B4-BE49-F238E27FC236}">
                <a16:creationId xmlns:a16="http://schemas.microsoft.com/office/drawing/2014/main" id="{60064D1A-7517-4252-983C-4B5E06A5B542}"/>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rot="16200000">
            <a:off x="1991692" y="-2008811"/>
            <a:ext cx="5160618" cy="9144002"/>
          </a:xfrm>
          <a:prstGeom prst="rect">
            <a:avLst/>
          </a:prstGeom>
        </p:spPr>
      </p:pic>
      <p:sp>
        <p:nvSpPr>
          <p:cNvPr id="8" name="矩形 7">
            <a:extLst>
              <a:ext uri="{FF2B5EF4-FFF2-40B4-BE49-F238E27FC236}">
                <a16:creationId xmlns:a16="http://schemas.microsoft.com/office/drawing/2014/main" id="{78E7F067-943E-4C8D-A6BA-66AB4FC481CA}"/>
              </a:ext>
            </a:extLst>
          </p:cNvPr>
          <p:cNvSpPr/>
          <p:nvPr userDrawn="1"/>
        </p:nvSpPr>
        <p:spPr>
          <a:xfrm>
            <a:off x="276726" y="273844"/>
            <a:ext cx="8446169" cy="4595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017" tIns="32009" rIns="64017" bIns="32009" numCol="1" spcCol="0" rtlCol="0" fromWordArt="0" anchor="ctr" anchorCtr="0" forceAA="0" compatLnSpc="1">
            <a:prstTxWarp prst="textNoShape">
              <a:avLst/>
            </a:prstTxWarp>
            <a:noAutofit/>
          </a:bodyPr>
          <a:lstStyle/>
          <a:p>
            <a:pPr algn="ctr"/>
            <a:endParaRPr lang="zh-CN" altLang="en-US" sz="1072">
              <a:solidFill>
                <a:schemeClr val="tx1">
                  <a:lumMod val="75000"/>
                  <a:lumOff val="25000"/>
                </a:schemeClr>
              </a:solidFill>
            </a:endParaRPr>
          </a:p>
        </p:txBody>
      </p:sp>
    </p:spTree>
    <p:extLst>
      <p:ext uri="{BB962C8B-B14F-4D97-AF65-F5344CB8AC3E}">
        <p14:creationId xmlns:p14="http://schemas.microsoft.com/office/powerpoint/2010/main" val="253474004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90" r:id="rId12"/>
    <p:sldLayoutId id="2147483691" r:id="rId13"/>
    <p:sldLayoutId id="2147483692" r:id="rId14"/>
  </p:sldLayoutIdLst>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76">
          <p15:clr>
            <a:srgbClr val="F26B43"/>
          </p15:clr>
        </p15:guide>
        <p15:guide id="2" pos="3840">
          <p15:clr>
            <a:srgbClr val="F26B43"/>
          </p15:clr>
        </p15:guide>
        <p15:guide id="3" pos="416">
          <p15:clr>
            <a:srgbClr val="F26B43"/>
          </p15:clr>
        </p15:guide>
        <p15:guide id="4" pos="7256">
          <p15:clr>
            <a:srgbClr val="F26B43"/>
          </p15:clr>
        </p15:guide>
        <p15:guide id="5" orient="horz" pos="432">
          <p15:clr>
            <a:srgbClr val="F26B43"/>
          </p15:clr>
        </p15:guide>
        <p15:guide id="6" orient="horz" pos="496">
          <p15:clr>
            <a:srgbClr val="F26B43"/>
          </p15:clr>
        </p15:guide>
        <p15:guide id="7" orient="horz" pos="3928">
          <p15:clr>
            <a:srgbClr val="F26B43"/>
          </p15:clr>
        </p15:guide>
        <p15:guide id="8" orient="horz" pos="3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2.tmp"/></Relationships>
</file>

<file path=ppt/slides/_rels/slide19.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4.tmp"/></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2.xml"/><Relationship Id="rId1" Type="http://schemas.openxmlformats.org/officeDocument/2006/relationships/slideLayout" Target="../slideLayouts/slideLayout14.xml"/><Relationship Id="rId4" Type="http://schemas.openxmlformats.org/officeDocument/2006/relationships/image" Target="../media/image2.jp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9.xml"/><Relationship Id="rId1" Type="http://schemas.openxmlformats.org/officeDocument/2006/relationships/slideLayout" Target="../slideLayouts/slideLayout14.xml"/><Relationship Id="rId5" Type="http://schemas.openxmlformats.org/officeDocument/2006/relationships/image" Target="../media/image21.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hyperlink" Target="https://www.bilibili.com/video/BV1L5411a7nj" TargetMode="External"/><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22.jpg"/></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5.xml"/><Relationship Id="rId1" Type="http://schemas.openxmlformats.org/officeDocument/2006/relationships/slideLayout" Target="../slideLayouts/slideLayout14.xml"/><Relationship Id="rId5" Type="http://schemas.openxmlformats.org/officeDocument/2006/relationships/image" Target="../media/image21.png"/><Relationship Id="rId4" Type="http://schemas.openxmlformats.org/officeDocument/2006/relationships/image" Target="../media/image2.jpg"/></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6.xml"/><Relationship Id="rId1" Type="http://schemas.openxmlformats.org/officeDocument/2006/relationships/slideLayout" Target="../slideLayouts/slideLayout14.xml"/><Relationship Id="rId4" Type="http://schemas.openxmlformats.org/officeDocument/2006/relationships/image" Target="../media/image2.jpg"/></Relationships>
</file>

<file path=ppt/slides/_rels/slide37.xml.rels><?xml version="1.0" encoding="UTF-8" standalone="yes"?>
<Relationships xmlns="http://schemas.openxmlformats.org/package/2006/relationships"><Relationship Id="rId3" Type="http://schemas.openxmlformats.org/officeDocument/2006/relationships/image" Target="../media/image23.tmp"/><Relationship Id="rId2" Type="http://schemas.openxmlformats.org/officeDocument/2006/relationships/notesSlide" Target="../notesSlides/notesSlide37.xml"/><Relationship Id="rId1" Type="http://schemas.openxmlformats.org/officeDocument/2006/relationships/slideLayout" Target="../slideLayouts/slideLayout7.xml"/><Relationship Id="rId4" Type="http://schemas.openxmlformats.org/officeDocument/2006/relationships/image" Target="../media/image24.tmp"/></Relationships>
</file>

<file path=ppt/slides/_rels/slide3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8.xml"/><Relationship Id="rId1" Type="http://schemas.openxmlformats.org/officeDocument/2006/relationships/slideLayout" Target="../slideLayouts/slideLayout14.xml"/><Relationship Id="rId5" Type="http://schemas.openxmlformats.org/officeDocument/2006/relationships/hyperlink" Target="https://www.kdocs.cn/l/shQGEAl54p32?f=101" TargetMode="External"/><Relationship Id="rId4" Type="http://schemas.openxmlformats.org/officeDocument/2006/relationships/image" Target="../media/image2.jpg"/></Relationships>
</file>

<file path=ppt/slides/_rels/slide3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5.tmp"/></Relationships>
</file>

<file path=ppt/slides/_rels/slide8.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0A6C2E07-7E46-48AC-A650-1CC93CC932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991692" y="-2008811"/>
            <a:ext cx="5160618" cy="9144002"/>
          </a:xfrm>
          <a:prstGeom prst="rect">
            <a:avLst/>
          </a:prstGeom>
        </p:spPr>
      </p:pic>
      <p:sp>
        <p:nvSpPr>
          <p:cNvPr id="2" name="文本框 4"/>
          <p:cNvSpPr txBox="1"/>
          <p:nvPr/>
        </p:nvSpPr>
        <p:spPr>
          <a:xfrm>
            <a:off x="757211" y="887923"/>
            <a:ext cx="4221779" cy="1754326"/>
          </a:xfrm>
          <a:prstGeom prst="rect">
            <a:avLst/>
          </a:prstGeom>
          <a:noFill/>
          <a:effectLst>
            <a:innerShdw blurRad="63500" dist="406400" dir="18900000">
              <a:prstClr val="black">
                <a:alpha val="50000"/>
              </a:prstClr>
            </a:innerShdw>
          </a:effectLst>
        </p:spPr>
        <p:txBody>
          <a:bodyPr wrap="square" rtlCol="0">
            <a:spAutoFit/>
          </a:bodyPr>
          <a:lstStyle/>
          <a:p>
            <a:pPr defTabSz="685800"/>
            <a:r>
              <a:rPr lang="en-US" altLang="zh-CN" sz="5400" b="1" spc="59"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IT</a:t>
            </a:r>
            <a:r>
              <a:rPr lang="zh-CN" altLang="en-US" sz="5400" b="1" spc="59"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项目管理团队作业</a:t>
            </a:r>
            <a:r>
              <a:rPr lang="en-US" altLang="zh-CN" sz="5400" b="1" spc="59"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4</a:t>
            </a:r>
          </a:p>
        </p:txBody>
      </p:sp>
      <p:sp>
        <p:nvSpPr>
          <p:cNvPr id="3" name="文本框 49"/>
          <p:cNvSpPr txBox="1"/>
          <p:nvPr/>
        </p:nvSpPr>
        <p:spPr>
          <a:xfrm>
            <a:off x="754173" y="2657214"/>
            <a:ext cx="6481796" cy="769441"/>
          </a:xfrm>
          <a:prstGeom prst="rect">
            <a:avLst/>
          </a:prstGeom>
          <a:noFill/>
        </p:spPr>
        <p:txBody>
          <a:bodyPr wrap="square" rtlCol="0">
            <a:spAutoFit/>
          </a:bodyPr>
          <a:lstStyle>
            <a:defPPr>
              <a:defRPr lang="zh-CN"/>
            </a:defPPr>
            <a:lvl1pPr algn="ctr">
              <a:defRPr sz="8800" b="1" spc="79">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atin typeface="+mn-ea"/>
                <a:cs typeface="+mn-ea"/>
              </a:defRPr>
            </a:lvl1pPr>
          </a:lstStyle>
          <a:p>
            <a:pPr algn="l" defTabSz="685800"/>
            <a:r>
              <a:rPr lang="zh-CN" altLang="en-US" sz="4400" spc="59" dirty="0">
                <a:solidFill>
                  <a:srgbClr val="415077"/>
                </a:solidFill>
                <a:latin typeface="思源黑体 Bold" panose="020B0800000000000000" pitchFamily="34" charset="-122"/>
                <a:ea typeface="思源黑体 Bold" panose="020B0800000000000000" pitchFamily="34" charset="-122"/>
                <a:sym typeface="思源黑体 Bold" panose="020B0800000000000000" pitchFamily="34" charset="-122"/>
              </a:rPr>
              <a:t>管理经验</a:t>
            </a:r>
          </a:p>
        </p:txBody>
      </p:sp>
      <p:sp>
        <p:nvSpPr>
          <p:cNvPr id="9" name="文本框 8"/>
          <p:cNvSpPr txBox="1"/>
          <p:nvPr/>
        </p:nvSpPr>
        <p:spPr>
          <a:xfrm>
            <a:off x="754173" y="3630369"/>
            <a:ext cx="3868367" cy="300082"/>
          </a:xfrm>
          <a:prstGeom prst="rect">
            <a:avLst/>
          </a:prstGeom>
          <a:noFill/>
        </p:spPr>
        <p:txBody>
          <a:bodyPr wrap="none" rtlCol="0">
            <a:spAutoFit/>
          </a:bodyPr>
          <a:lstStyle/>
          <a:p>
            <a:pPr defTabSz="685800"/>
            <a:r>
              <a:rPr lang="zh-CN" altLang="en-US"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汇报人：并夕夕互助队</a:t>
            </a:r>
            <a:r>
              <a:rPr lang="en-US" altLang="zh-CN"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      </a:t>
            </a:r>
            <a:r>
              <a:rPr lang="zh-CN" altLang="en-US"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时间：</a:t>
            </a:r>
            <a:r>
              <a:rPr lang="en-US" altLang="zh-CN"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2020</a:t>
            </a:r>
            <a:r>
              <a:rPr lang="zh-CN" altLang="en-US"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年</a:t>
            </a:r>
            <a:r>
              <a:rPr lang="en-US" altLang="zh-CN"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8</a:t>
            </a:r>
            <a:r>
              <a:rPr lang="zh-CN" altLang="en-US"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月</a:t>
            </a:r>
            <a:r>
              <a:rPr lang="en-US" altLang="zh-CN"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5</a:t>
            </a:r>
            <a:r>
              <a:rPr lang="zh-CN" altLang="en-US"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日</a:t>
            </a:r>
          </a:p>
        </p:txBody>
      </p:sp>
      <p:sp>
        <p:nvSpPr>
          <p:cNvPr id="15" name="TextBox 19">
            <a:extLst>
              <a:ext uri="{FF2B5EF4-FFF2-40B4-BE49-F238E27FC236}">
                <a16:creationId xmlns:a16="http://schemas.microsoft.com/office/drawing/2014/main" id="{6A856834-4769-43EA-BA9C-3D3B29E2CCCD}"/>
              </a:ext>
            </a:extLst>
          </p:cNvPr>
          <p:cNvSpPr txBox="1"/>
          <p:nvPr/>
        </p:nvSpPr>
        <p:spPr>
          <a:xfrm>
            <a:off x="228600" y="151604"/>
            <a:ext cx="1057223" cy="1159934"/>
          </a:xfrm>
          <a:prstGeom prst="rect">
            <a:avLst/>
          </a:prstGeom>
          <a:noFill/>
        </p:spPr>
        <p:txBody>
          <a:bodyPr wrap="square" lIns="51435" tIns="25718" rIns="51435" bIns="25718">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912495" fontAlgn="base">
              <a:spcBef>
                <a:spcPct val="0"/>
              </a:spcBef>
              <a:spcAft>
                <a:spcPct val="0"/>
              </a:spcAft>
              <a:defRPr>
                <a:solidFill>
                  <a:schemeClr val="tx1"/>
                </a:solidFill>
                <a:latin typeface="Calibri" panose="020F0502020204030204" pitchFamily="34" charset="0"/>
              </a:defRPr>
            </a:lvl6pPr>
            <a:lvl7pPr marL="2971800" indent="-228600" defTabSz="912495" fontAlgn="base">
              <a:spcBef>
                <a:spcPct val="0"/>
              </a:spcBef>
              <a:spcAft>
                <a:spcPct val="0"/>
              </a:spcAft>
              <a:defRPr>
                <a:solidFill>
                  <a:schemeClr val="tx1"/>
                </a:solidFill>
                <a:latin typeface="Calibri" panose="020F0502020204030204" pitchFamily="34" charset="0"/>
              </a:defRPr>
            </a:lvl7pPr>
            <a:lvl8pPr marL="3429000" indent="-228600" defTabSz="912495" fontAlgn="base">
              <a:spcBef>
                <a:spcPct val="0"/>
              </a:spcBef>
              <a:spcAft>
                <a:spcPct val="0"/>
              </a:spcAft>
              <a:defRPr>
                <a:solidFill>
                  <a:schemeClr val="tx1"/>
                </a:solidFill>
                <a:latin typeface="Calibri" panose="020F0502020204030204" pitchFamily="34" charset="0"/>
              </a:defRPr>
            </a:lvl8pPr>
            <a:lvl9pPr marL="3886200" indent="-228600" defTabSz="912495" fontAlgn="base">
              <a:spcBef>
                <a:spcPct val="0"/>
              </a:spcBef>
              <a:spcAft>
                <a:spcPct val="0"/>
              </a:spcAft>
              <a:defRPr>
                <a:solidFill>
                  <a:schemeClr val="tx1"/>
                </a:solidFill>
                <a:latin typeface="Calibri" panose="020F0502020204030204" pitchFamily="34" charset="0"/>
              </a:defRPr>
            </a:lvl9pPr>
          </a:lstStyle>
          <a:p>
            <a:pPr defTabSz="685800"/>
            <a:r>
              <a:rPr lang="en-US" altLang="zh-CN" sz="7200" dirty="0">
                <a:solidFill>
                  <a:srgbClr val="000000">
                    <a:lumMod val="95000"/>
                    <a:lumOff val="5000"/>
                  </a:srgbClr>
                </a:solidFill>
                <a:latin typeface="思源黑体 Bold" panose="020B0800000000000000" pitchFamily="34" charset="-122"/>
                <a:ea typeface="思源黑体 Bold" panose="020B0800000000000000" pitchFamily="34" charset="-122"/>
                <a:cs typeface="Aharoni" panose="02010803020104030203" pitchFamily="2" charset="-79"/>
                <a:sym typeface="思源黑体 Bold" panose="020B0800000000000000" pitchFamily="34" charset="-122"/>
              </a:rPr>
              <a:t>“</a:t>
            </a:r>
          </a:p>
        </p:txBody>
      </p:sp>
    </p:spTree>
    <p:extLst>
      <p:ext uri="{BB962C8B-B14F-4D97-AF65-F5344CB8AC3E}">
        <p14:creationId xmlns:p14="http://schemas.microsoft.com/office/powerpoint/2010/main" val="4171818079"/>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107996" cy="461665"/>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故事板</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3" name="图片 2">
            <a:extLst>
              <a:ext uri="{FF2B5EF4-FFF2-40B4-BE49-F238E27FC236}">
                <a16:creationId xmlns:a16="http://schemas.microsoft.com/office/drawing/2014/main" id="{7A02CC7A-D2EE-44FC-AEEC-6B05207581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976" y="1299981"/>
            <a:ext cx="8428586" cy="2543538"/>
          </a:xfrm>
          <a:prstGeom prst="rect">
            <a:avLst/>
          </a:prstGeom>
        </p:spPr>
      </p:pic>
    </p:spTree>
    <p:extLst>
      <p:ext uri="{BB962C8B-B14F-4D97-AF65-F5344CB8AC3E}">
        <p14:creationId xmlns:p14="http://schemas.microsoft.com/office/powerpoint/2010/main" val="3110537382"/>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a:grpSpLocks noChangeAspect="1"/>
          </p:cNvGrpSpPr>
          <p:nvPr/>
        </p:nvGrpSpPr>
        <p:grpSpPr bwMode="auto">
          <a:xfrm>
            <a:off x="2979720" y="1211136"/>
            <a:ext cx="2556601" cy="2556601"/>
            <a:chOff x="1307" y="587"/>
            <a:chExt cx="3147" cy="3147"/>
          </a:xfrm>
        </p:grpSpPr>
        <p:sp>
          <p:nvSpPr>
            <p:cNvPr id="7" name="Freeform 5"/>
            <p:cNvSpPr>
              <a:spLocks/>
            </p:cNvSpPr>
            <p:nvPr/>
          </p:nvSpPr>
          <p:spPr bwMode="auto">
            <a:xfrm>
              <a:off x="3502" y="2039"/>
              <a:ext cx="663" cy="1375"/>
            </a:xfrm>
            <a:custGeom>
              <a:avLst/>
              <a:gdLst>
                <a:gd name="T0" fmla="*/ 0 w 727"/>
                <a:gd name="T1" fmla="*/ 0 h 1508"/>
                <a:gd name="T2" fmla="*/ 0 w 727"/>
                <a:gd name="T3" fmla="*/ 1508 h 1508"/>
                <a:gd name="T4" fmla="*/ 727 w 727"/>
                <a:gd name="T5" fmla="*/ 722 h 1508"/>
                <a:gd name="T6" fmla="*/ 0 w 727"/>
                <a:gd name="T7" fmla="*/ 0 h 1508"/>
              </a:gdLst>
              <a:ahLst/>
              <a:cxnLst>
                <a:cxn ang="0">
                  <a:pos x="T0" y="T1"/>
                </a:cxn>
                <a:cxn ang="0">
                  <a:pos x="T2" y="T3"/>
                </a:cxn>
                <a:cxn ang="0">
                  <a:pos x="T4" y="T5"/>
                </a:cxn>
                <a:cxn ang="0">
                  <a:pos x="T6" y="T7"/>
                </a:cxn>
              </a:cxnLst>
              <a:rect l="0" t="0" r="r" b="b"/>
              <a:pathLst>
                <a:path w="727" h="1508">
                  <a:moveTo>
                    <a:pt x="0" y="0"/>
                  </a:moveTo>
                  <a:cubicBezTo>
                    <a:pt x="0" y="1508"/>
                    <a:pt x="0" y="1508"/>
                    <a:pt x="0" y="1508"/>
                  </a:cubicBezTo>
                  <a:cubicBezTo>
                    <a:pt x="0" y="1508"/>
                    <a:pt x="535" y="1358"/>
                    <a:pt x="727" y="722"/>
                  </a:cubicBez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8" name="Freeform 6"/>
            <p:cNvSpPr>
              <a:spLocks/>
            </p:cNvSpPr>
            <p:nvPr/>
          </p:nvSpPr>
          <p:spPr bwMode="auto">
            <a:xfrm>
              <a:off x="3233" y="1631"/>
              <a:ext cx="1221" cy="975"/>
            </a:xfrm>
            <a:custGeom>
              <a:avLst/>
              <a:gdLst>
                <a:gd name="T0" fmla="*/ 0 w 1339"/>
                <a:gd name="T1" fmla="*/ 3 h 1069"/>
                <a:gd name="T2" fmla="*/ 1067 w 1339"/>
                <a:gd name="T3" fmla="*/ 1069 h 1069"/>
                <a:gd name="T4" fmla="*/ 1025 w 1339"/>
                <a:gd name="T5" fmla="*/ 0 h 1069"/>
                <a:gd name="T6" fmla="*/ 0 w 1339"/>
                <a:gd name="T7" fmla="*/ 3 h 1069"/>
              </a:gdLst>
              <a:ahLst/>
              <a:cxnLst>
                <a:cxn ang="0">
                  <a:pos x="T0" y="T1"/>
                </a:cxn>
                <a:cxn ang="0">
                  <a:pos x="T2" y="T3"/>
                </a:cxn>
                <a:cxn ang="0">
                  <a:pos x="T4" y="T5"/>
                </a:cxn>
                <a:cxn ang="0">
                  <a:pos x="T6" y="T7"/>
                </a:cxn>
              </a:cxnLst>
              <a:rect l="0" t="0" r="r" b="b"/>
              <a:pathLst>
                <a:path w="1339" h="1069">
                  <a:moveTo>
                    <a:pt x="0" y="3"/>
                  </a:moveTo>
                  <a:cubicBezTo>
                    <a:pt x="1067" y="1069"/>
                    <a:pt x="1067" y="1069"/>
                    <a:pt x="1067" y="1069"/>
                  </a:cubicBezTo>
                  <a:cubicBezTo>
                    <a:pt x="1067" y="1069"/>
                    <a:pt x="1339" y="585"/>
                    <a:pt x="1025" y="0"/>
                  </a:cubicBezTo>
                  <a:lnTo>
                    <a:pt x="0" y="3"/>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9" name="Freeform 7"/>
            <p:cNvSpPr>
              <a:spLocks/>
            </p:cNvSpPr>
            <p:nvPr/>
          </p:nvSpPr>
          <p:spPr bwMode="auto">
            <a:xfrm>
              <a:off x="2757" y="876"/>
              <a:ext cx="1375" cy="663"/>
            </a:xfrm>
            <a:custGeom>
              <a:avLst/>
              <a:gdLst>
                <a:gd name="T0" fmla="*/ 0 w 1508"/>
                <a:gd name="T1" fmla="*/ 727 h 727"/>
                <a:gd name="T2" fmla="*/ 1508 w 1508"/>
                <a:gd name="T3" fmla="*/ 727 h 727"/>
                <a:gd name="T4" fmla="*/ 722 w 1508"/>
                <a:gd name="T5" fmla="*/ 0 h 727"/>
                <a:gd name="T6" fmla="*/ 0 w 1508"/>
                <a:gd name="T7" fmla="*/ 727 h 727"/>
              </a:gdLst>
              <a:ahLst/>
              <a:cxnLst>
                <a:cxn ang="0">
                  <a:pos x="T0" y="T1"/>
                </a:cxn>
                <a:cxn ang="0">
                  <a:pos x="T2" y="T3"/>
                </a:cxn>
                <a:cxn ang="0">
                  <a:pos x="T4" y="T5"/>
                </a:cxn>
                <a:cxn ang="0">
                  <a:pos x="T6" y="T7"/>
                </a:cxn>
              </a:cxnLst>
              <a:rect l="0" t="0" r="r" b="b"/>
              <a:pathLst>
                <a:path w="1508" h="727">
                  <a:moveTo>
                    <a:pt x="0" y="727"/>
                  </a:moveTo>
                  <a:cubicBezTo>
                    <a:pt x="1508" y="727"/>
                    <a:pt x="1508" y="727"/>
                    <a:pt x="1508" y="727"/>
                  </a:cubicBezTo>
                  <a:cubicBezTo>
                    <a:pt x="1508" y="727"/>
                    <a:pt x="1358" y="192"/>
                    <a:pt x="722" y="0"/>
                  </a:cubicBezTo>
                  <a:lnTo>
                    <a:pt x="0" y="727"/>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 name="Freeform 8"/>
            <p:cNvSpPr>
              <a:spLocks/>
            </p:cNvSpPr>
            <p:nvPr/>
          </p:nvSpPr>
          <p:spPr bwMode="auto">
            <a:xfrm>
              <a:off x="2351" y="587"/>
              <a:ext cx="975" cy="1220"/>
            </a:xfrm>
            <a:custGeom>
              <a:avLst/>
              <a:gdLst>
                <a:gd name="T0" fmla="*/ 3 w 1070"/>
                <a:gd name="T1" fmla="*/ 1338 h 1338"/>
                <a:gd name="T2" fmla="*/ 1070 w 1070"/>
                <a:gd name="T3" fmla="*/ 272 h 1338"/>
                <a:gd name="T4" fmla="*/ 0 w 1070"/>
                <a:gd name="T5" fmla="*/ 314 h 1338"/>
                <a:gd name="T6" fmla="*/ 3 w 1070"/>
                <a:gd name="T7" fmla="*/ 1338 h 1338"/>
              </a:gdLst>
              <a:ahLst/>
              <a:cxnLst>
                <a:cxn ang="0">
                  <a:pos x="T0" y="T1"/>
                </a:cxn>
                <a:cxn ang="0">
                  <a:pos x="T2" y="T3"/>
                </a:cxn>
                <a:cxn ang="0">
                  <a:pos x="T4" y="T5"/>
                </a:cxn>
                <a:cxn ang="0">
                  <a:pos x="T6" y="T7"/>
                </a:cxn>
              </a:cxnLst>
              <a:rect l="0" t="0" r="r" b="b"/>
              <a:pathLst>
                <a:path w="1070" h="1338">
                  <a:moveTo>
                    <a:pt x="3" y="1338"/>
                  </a:moveTo>
                  <a:cubicBezTo>
                    <a:pt x="1070" y="272"/>
                    <a:pt x="1070" y="272"/>
                    <a:pt x="1070" y="272"/>
                  </a:cubicBezTo>
                  <a:cubicBezTo>
                    <a:pt x="1070" y="272"/>
                    <a:pt x="585" y="0"/>
                    <a:pt x="0" y="314"/>
                  </a:cubicBezTo>
                  <a:lnTo>
                    <a:pt x="3" y="1338"/>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1" name="Freeform 9"/>
            <p:cNvSpPr>
              <a:spLocks/>
            </p:cNvSpPr>
            <p:nvPr/>
          </p:nvSpPr>
          <p:spPr bwMode="auto">
            <a:xfrm>
              <a:off x="1596" y="908"/>
              <a:ext cx="663" cy="1375"/>
            </a:xfrm>
            <a:custGeom>
              <a:avLst/>
              <a:gdLst>
                <a:gd name="T0" fmla="*/ 727 w 727"/>
                <a:gd name="T1" fmla="*/ 1508 h 1508"/>
                <a:gd name="T2" fmla="*/ 727 w 727"/>
                <a:gd name="T3" fmla="*/ 0 h 1508"/>
                <a:gd name="T4" fmla="*/ 0 w 727"/>
                <a:gd name="T5" fmla="*/ 786 h 1508"/>
                <a:gd name="T6" fmla="*/ 727 w 727"/>
                <a:gd name="T7" fmla="*/ 1508 h 1508"/>
              </a:gdLst>
              <a:ahLst/>
              <a:cxnLst>
                <a:cxn ang="0">
                  <a:pos x="T0" y="T1"/>
                </a:cxn>
                <a:cxn ang="0">
                  <a:pos x="T2" y="T3"/>
                </a:cxn>
                <a:cxn ang="0">
                  <a:pos x="T4" y="T5"/>
                </a:cxn>
                <a:cxn ang="0">
                  <a:pos x="T6" y="T7"/>
                </a:cxn>
              </a:cxnLst>
              <a:rect l="0" t="0" r="r" b="b"/>
              <a:pathLst>
                <a:path w="727" h="1508">
                  <a:moveTo>
                    <a:pt x="727" y="1508"/>
                  </a:moveTo>
                  <a:cubicBezTo>
                    <a:pt x="727" y="0"/>
                    <a:pt x="727" y="0"/>
                    <a:pt x="727" y="0"/>
                  </a:cubicBezTo>
                  <a:cubicBezTo>
                    <a:pt x="727" y="0"/>
                    <a:pt x="192" y="150"/>
                    <a:pt x="0" y="786"/>
                  </a:cubicBezTo>
                  <a:lnTo>
                    <a:pt x="727" y="1508"/>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2" name="Freeform 10"/>
            <p:cNvSpPr>
              <a:spLocks/>
            </p:cNvSpPr>
            <p:nvPr/>
          </p:nvSpPr>
          <p:spPr bwMode="auto">
            <a:xfrm>
              <a:off x="1307" y="1714"/>
              <a:ext cx="1220" cy="975"/>
            </a:xfrm>
            <a:custGeom>
              <a:avLst/>
              <a:gdLst>
                <a:gd name="T0" fmla="*/ 1338 w 1338"/>
                <a:gd name="T1" fmla="*/ 1066 h 1069"/>
                <a:gd name="T2" fmla="*/ 272 w 1338"/>
                <a:gd name="T3" fmla="*/ 0 h 1069"/>
                <a:gd name="T4" fmla="*/ 314 w 1338"/>
                <a:gd name="T5" fmla="*/ 1069 h 1069"/>
                <a:gd name="T6" fmla="*/ 1338 w 1338"/>
                <a:gd name="T7" fmla="*/ 1066 h 1069"/>
              </a:gdLst>
              <a:ahLst/>
              <a:cxnLst>
                <a:cxn ang="0">
                  <a:pos x="T0" y="T1"/>
                </a:cxn>
                <a:cxn ang="0">
                  <a:pos x="T2" y="T3"/>
                </a:cxn>
                <a:cxn ang="0">
                  <a:pos x="T4" y="T5"/>
                </a:cxn>
                <a:cxn ang="0">
                  <a:pos x="T6" y="T7"/>
                </a:cxn>
              </a:cxnLst>
              <a:rect l="0" t="0" r="r" b="b"/>
              <a:pathLst>
                <a:path w="1338" h="1069">
                  <a:moveTo>
                    <a:pt x="1338" y="1066"/>
                  </a:moveTo>
                  <a:cubicBezTo>
                    <a:pt x="272" y="0"/>
                    <a:pt x="272" y="0"/>
                    <a:pt x="272" y="0"/>
                  </a:cubicBezTo>
                  <a:cubicBezTo>
                    <a:pt x="272" y="0"/>
                    <a:pt x="0" y="484"/>
                    <a:pt x="314" y="1069"/>
                  </a:cubicBezTo>
                  <a:lnTo>
                    <a:pt x="1338" y="106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3" name="Freeform 11"/>
            <p:cNvSpPr>
              <a:spLocks/>
            </p:cNvSpPr>
            <p:nvPr/>
          </p:nvSpPr>
          <p:spPr bwMode="auto">
            <a:xfrm>
              <a:off x="1627" y="2783"/>
              <a:ext cx="1375" cy="662"/>
            </a:xfrm>
            <a:custGeom>
              <a:avLst/>
              <a:gdLst>
                <a:gd name="T0" fmla="*/ 1508 w 1508"/>
                <a:gd name="T1" fmla="*/ 0 h 727"/>
                <a:gd name="T2" fmla="*/ 0 w 1508"/>
                <a:gd name="T3" fmla="*/ 0 h 727"/>
                <a:gd name="T4" fmla="*/ 786 w 1508"/>
                <a:gd name="T5" fmla="*/ 727 h 727"/>
                <a:gd name="T6" fmla="*/ 1508 w 1508"/>
                <a:gd name="T7" fmla="*/ 0 h 727"/>
              </a:gdLst>
              <a:ahLst/>
              <a:cxnLst>
                <a:cxn ang="0">
                  <a:pos x="T0" y="T1"/>
                </a:cxn>
                <a:cxn ang="0">
                  <a:pos x="T2" y="T3"/>
                </a:cxn>
                <a:cxn ang="0">
                  <a:pos x="T4" y="T5"/>
                </a:cxn>
                <a:cxn ang="0">
                  <a:pos x="T6" y="T7"/>
                </a:cxn>
              </a:cxnLst>
              <a:rect l="0" t="0" r="r" b="b"/>
              <a:pathLst>
                <a:path w="1508" h="727">
                  <a:moveTo>
                    <a:pt x="1508" y="0"/>
                  </a:moveTo>
                  <a:cubicBezTo>
                    <a:pt x="0" y="0"/>
                    <a:pt x="0" y="0"/>
                    <a:pt x="0" y="0"/>
                  </a:cubicBezTo>
                  <a:cubicBezTo>
                    <a:pt x="0" y="0"/>
                    <a:pt x="150" y="535"/>
                    <a:pt x="786" y="727"/>
                  </a:cubicBezTo>
                  <a:lnTo>
                    <a:pt x="1508"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4" name="Freeform 12"/>
            <p:cNvSpPr>
              <a:spLocks/>
            </p:cNvSpPr>
            <p:nvPr/>
          </p:nvSpPr>
          <p:spPr bwMode="auto">
            <a:xfrm>
              <a:off x="2434" y="2515"/>
              <a:ext cx="975" cy="1219"/>
            </a:xfrm>
            <a:custGeom>
              <a:avLst/>
              <a:gdLst>
                <a:gd name="T0" fmla="*/ 1066 w 1070"/>
                <a:gd name="T1" fmla="*/ 0 h 1338"/>
                <a:gd name="T2" fmla="*/ 0 w 1070"/>
                <a:gd name="T3" fmla="*/ 1066 h 1338"/>
                <a:gd name="T4" fmla="*/ 1070 w 1070"/>
                <a:gd name="T5" fmla="*/ 1024 h 1338"/>
                <a:gd name="T6" fmla="*/ 1066 w 1070"/>
                <a:gd name="T7" fmla="*/ 0 h 1338"/>
              </a:gdLst>
              <a:ahLst/>
              <a:cxnLst>
                <a:cxn ang="0">
                  <a:pos x="T0" y="T1"/>
                </a:cxn>
                <a:cxn ang="0">
                  <a:pos x="T2" y="T3"/>
                </a:cxn>
                <a:cxn ang="0">
                  <a:pos x="T4" y="T5"/>
                </a:cxn>
                <a:cxn ang="0">
                  <a:pos x="T6" y="T7"/>
                </a:cxn>
              </a:cxnLst>
              <a:rect l="0" t="0" r="r" b="b"/>
              <a:pathLst>
                <a:path w="1070" h="1338">
                  <a:moveTo>
                    <a:pt x="1066" y="0"/>
                  </a:moveTo>
                  <a:cubicBezTo>
                    <a:pt x="0" y="1066"/>
                    <a:pt x="0" y="1066"/>
                    <a:pt x="0" y="1066"/>
                  </a:cubicBezTo>
                  <a:cubicBezTo>
                    <a:pt x="0" y="1066"/>
                    <a:pt x="484" y="1338"/>
                    <a:pt x="1070" y="1024"/>
                  </a:cubicBezTo>
                  <a:lnTo>
                    <a:pt x="1066"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sp>
        <p:nvSpPr>
          <p:cNvPr id="54" name="TextBox 53"/>
          <p:cNvSpPr txBox="1"/>
          <p:nvPr/>
        </p:nvSpPr>
        <p:spPr>
          <a:xfrm>
            <a:off x="2669637" y="1511894"/>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01</a:t>
            </a:r>
          </a:p>
        </p:txBody>
      </p:sp>
      <p:sp>
        <p:nvSpPr>
          <p:cNvPr id="56" name="TextBox 55"/>
          <p:cNvSpPr txBox="1"/>
          <p:nvPr/>
        </p:nvSpPr>
        <p:spPr>
          <a:xfrm>
            <a:off x="432300" y="1889391"/>
            <a:ext cx="2554965" cy="565924"/>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故事板由产品负责人（项目经理</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产品经理）完成。</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57" name="TextBox 56"/>
          <p:cNvSpPr txBox="1"/>
          <p:nvPr/>
        </p:nvSpPr>
        <p:spPr>
          <a:xfrm>
            <a:off x="2718405" y="3026375"/>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03</a:t>
            </a:r>
          </a:p>
        </p:txBody>
      </p:sp>
      <p:sp>
        <p:nvSpPr>
          <p:cNvPr id="60" name="TextBox 59"/>
          <p:cNvSpPr txBox="1"/>
          <p:nvPr/>
        </p:nvSpPr>
        <p:spPr>
          <a:xfrm>
            <a:off x="5559662" y="1511894"/>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02</a:t>
            </a:r>
          </a:p>
        </p:txBody>
      </p:sp>
      <p:sp>
        <p:nvSpPr>
          <p:cNvPr id="63" name="TextBox 62"/>
          <p:cNvSpPr txBox="1"/>
          <p:nvPr/>
        </p:nvSpPr>
        <p:spPr>
          <a:xfrm>
            <a:off x="5462127" y="3062951"/>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04</a:t>
            </a:r>
          </a:p>
        </p:txBody>
      </p:sp>
      <p:sp>
        <p:nvSpPr>
          <p:cNvPr id="23" name="矩形 22">
            <a:extLst>
              <a:ext uri="{FF2B5EF4-FFF2-40B4-BE49-F238E27FC236}">
                <a16:creationId xmlns:a16="http://schemas.microsoft.com/office/drawing/2014/main" id="{1E6FA410-F1CF-43D8-B32D-B96C1B13EA37}"/>
              </a:ext>
            </a:extLst>
          </p:cNvPr>
          <p:cNvSpPr/>
          <p:nvPr/>
        </p:nvSpPr>
        <p:spPr>
          <a:xfrm>
            <a:off x="394458" y="450591"/>
            <a:ext cx="2339102" cy="461665"/>
          </a:xfrm>
          <a:prstGeom prst="rect">
            <a:avLst/>
          </a:prstGeom>
        </p:spPr>
        <p:txBody>
          <a:bodyPr wrap="none">
            <a:spAutoFit/>
          </a:bodyPr>
          <a:lstStyle/>
          <a:p>
            <a:pPr defTabSz="685800"/>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故事板经验总结</a:t>
            </a:r>
          </a:p>
        </p:txBody>
      </p:sp>
      <p:sp>
        <p:nvSpPr>
          <p:cNvPr id="24" name="TextBox 55">
            <a:extLst>
              <a:ext uri="{FF2B5EF4-FFF2-40B4-BE49-F238E27FC236}">
                <a16:creationId xmlns:a16="http://schemas.microsoft.com/office/drawing/2014/main" id="{ACD5DE1B-ABCB-44A2-B3D4-AB86AA9FFD66}"/>
              </a:ext>
            </a:extLst>
          </p:cNvPr>
          <p:cNvSpPr txBox="1"/>
          <p:nvPr/>
        </p:nvSpPr>
        <p:spPr>
          <a:xfrm>
            <a:off x="5754840" y="1889391"/>
            <a:ext cx="2260555" cy="861390"/>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主要参考了书中的格式以及第三次作业中已经完成的“初步需求调查”。</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5" name="TextBox 55">
            <a:extLst>
              <a:ext uri="{FF2B5EF4-FFF2-40B4-BE49-F238E27FC236}">
                <a16:creationId xmlns:a16="http://schemas.microsoft.com/office/drawing/2014/main" id="{5D036556-B5F2-4ECC-B9D9-F6AD407209C9}"/>
              </a:ext>
            </a:extLst>
          </p:cNvPr>
          <p:cNvSpPr txBox="1"/>
          <p:nvPr/>
        </p:nvSpPr>
        <p:spPr>
          <a:xfrm>
            <a:off x="432300" y="3404968"/>
            <a:ext cx="2969268" cy="1156855"/>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在团队作业中，由于条件限制，我们简化了确定</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Importance</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的过程，通过负责人之间的讨论与商量确定每条故事的</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Importance</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6" name="TextBox 55">
            <a:extLst>
              <a:ext uri="{FF2B5EF4-FFF2-40B4-BE49-F238E27FC236}">
                <a16:creationId xmlns:a16="http://schemas.microsoft.com/office/drawing/2014/main" id="{11197D16-AF46-4535-A905-A564AE42D866}"/>
              </a:ext>
            </a:extLst>
          </p:cNvPr>
          <p:cNvSpPr txBox="1"/>
          <p:nvPr/>
        </p:nvSpPr>
        <p:spPr>
          <a:xfrm>
            <a:off x="5612808" y="3359600"/>
            <a:ext cx="2969268" cy="1156855"/>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在实际开发中，</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Importance</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的确定应该是对应需求收集</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分析阶段，需要花费较大的精力与顾客（“鸡”角色）进行商讨的。</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Tree>
    <p:extLst>
      <p:ext uri="{BB962C8B-B14F-4D97-AF65-F5344CB8AC3E}">
        <p14:creationId xmlns:p14="http://schemas.microsoft.com/office/powerpoint/2010/main" val="3367165922"/>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500"/>
                                        <p:tgtEl>
                                          <p:spTgt spid="5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fade">
                                      <p:cBhvr>
                                        <p:cTn id="19" dur="500"/>
                                        <p:tgtEl>
                                          <p:spTgt spid="60"/>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fade">
                                      <p:cBhvr>
                                        <p:cTn id="27" dur="500"/>
                                        <p:tgtEl>
                                          <p:spTgt spid="57"/>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63"/>
                                        </p:tgtEl>
                                        <p:attrNameLst>
                                          <p:attrName>style.visibility</p:attrName>
                                        </p:attrNameLst>
                                      </p:cBhvr>
                                      <p:to>
                                        <p:strVal val="visible"/>
                                      </p:to>
                                    </p:set>
                                    <p:animEffect transition="in" filter="fade">
                                      <p:cBhvr>
                                        <p:cTn id="35" dur="500"/>
                                        <p:tgtEl>
                                          <p:spTgt spid="63"/>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6" grpId="0"/>
      <p:bldP spid="57" grpId="0"/>
      <p:bldP spid="60" grpId="0"/>
      <p:bldP spid="63" grpId="0"/>
      <p:bldP spid="24" grpId="0"/>
      <p:bldP spid="25" grpId="0"/>
      <p:bldP spid="2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6CDB90E5-5AC2-4653-A7BA-7E741A80B22E}"/>
              </a:ext>
            </a:extLst>
          </p:cNvPr>
          <p:cNvPicPr>
            <a:picLocks noChangeAspect="1"/>
          </p:cNvPicPr>
          <p:nvPr/>
        </p:nvPicPr>
        <p:blipFill rotWithShape="1">
          <a:blip r:embed="rId3">
            <a:extLst>
              <a:ext uri="{28A0092B-C50C-407E-A947-70E740481C1C}">
                <a14:useLocalDpi xmlns:a14="http://schemas.microsoft.com/office/drawing/2010/main" val="0"/>
              </a:ext>
            </a:extLst>
          </a:blip>
          <a:srcRect t="30077" r="30077"/>
          <a:stretch/>
        </p:blipFill>
        <p:spPr>
          <a:xfrm rot="16200000">
            <a:off x="1991692" y="-2008811"/>
            <a:ext cx="5160618" cy="9144002"/>
          </a:xfrm>
          <a:prstGeom prst="rect">
            <a:avLst/>
          </a:prstGeom>
        </p:spPr>
      </p:pic>
      <p:grpSp>
        <p:nvGrpSpPr>
          <p:cNvPr id="4" name="组合 60">
            <a:extLst>
              <a:ext uri="{FF2B5EF4-FFF2-40B4-BE49-F238E27FC236}">
                <a16:creationId xmlns:a16="http://schemas.microsoft.com/office/drawing/2014/main" id="{8B370857-D9A0-4394-B96E-6423D21C7A12}"/>
              </a:ext>
            </a:extLst>
          </p:cNvPr>
          <p:cNvGrpSpPr>
            <a:grpSpLocks/>
          </p:cNvGrpSpPr>
          <p:nvPr/>
        </p:nvGrpSpPr>
        <p:grpSpPr bwMode="auto">
          <a:xfrm>
            <a:off x="2665214" y="1147024"/>
            <a:ext cx="3813572" cy="3109913"/>
            <a:chOff x="0" y="0"/>
            <a:chExt cx="5084570" cy="4145756"/>
          </a:xfrm>
        </p:grpSpPr>
        <p:sp>
          <p:nvSpPr>
            <p:cNvPr id="5" name="任意多边形 36">
              <a:extLst>
                <a:ext uri="{FF2B5EF4-FFF2-40B4-BE49-F238E27FC236}">
                  <a16:creationId xmlns:a16="http://schemas.microsoft.com/office/drawing/2014/main" id="{6D9DB053-DC9A-46A9-9F23-FF2EDB9E9996}"/>
                </a:ext>
              </a:extLst>
            </p:cNvPr>
            <p:cNvSpPr>
              <a:spLocks/>
            </p:cNvSpPr>
            <p:nvPr/>
          </p:nvSpPr>
          <p:spPr bwMode="auto">
            <a:xfrm flipV="1">
              <a:off x="122233" y="0"/>
              <a:ext cx="4809942" cy="4145756"/>
            </a:xfrm>
            <a:custGeom>
              <a:avLst/>
              <a:gdLst>
                <a:gd name="T0" fmla="*/ 2404969 w 4809078"/>
                <a:gd name="T1" fmla="*/ 1179011 h 4145756"/>
                <a:gd name="T2" fmla="*/ 2357709 w 4809078"/>
                <a:gd name="T3" fmla="*/ 1086906 h 4145756"/>
                <a:gd name="T4" fmla="*/ 2259779 w 4809078"/>
                <a:gd name="T5" fmla="*/ 1068117 h 4145756"/>
                <a:gd name="T6" fmla="*/ 2328500 w 4809078"/>
                <a:gd name="T7" fmla="*/ 992403 h 4145756"/>
                <a:gd name="T8" fmla="*/ 2315237 w 4809078"/>
                <a:gd name="T9" fmla="*/ 888686 h 4145756"/>
                <a:gd name="T10" fmla="*/ 2404969 w 4809078"/>
                <a:gd name="T11" fmla="*/ 933997 h 4145756"/>
                <a:gd name="T12" fmla="*/ 2494701 w 4809078"/>
                <a:gd name="T13" fmla="*/ 888686 h 4145756"/>
                <a:gd name="T14" fmla="*/ 2481438 w 4809078"/>
                <a:gd name="T15" fmla="*/ 992403 h 4145756"/>
                <a:gd name="T16" fmla="*/ 2550159 w 4809078"/>
                <a:gd name="T17" fmla="*/ 1068117 h 4145756"/>
                <a:gd name="T18" fmla="*/ 2452229 w 4809078"/>
                <a:gd name="T19" fmla="*/ 1086906 h 4145756"/>
                <a:gd name="T20" fmla="*/ 2404969 w 4809078"/>
                <a:gd name="T21" fmla="*/ 1179011 h 4145756"/>
                <a:gd name="T22" fmla="*/ 2035110 w 4809078"/>
                <a:gd name="T23" fmla="*/ 2668782 h 4145756"/>
                <a:gd name="T24" fmla="*/ 2032759 w 4809078"/>
                <a:gd name="T25" fmla="*/ 2667209 h 4145756"/>
                <a:gd name="T26" fmla="*/ 2032759 w 4809078"/>
                <a:gd name="T27" fmla="*/ 2668270 h 4145756"/>
                <a:gd name="T28" fmla="*/ 1164961 w 4809078"/>
                <a:gd name="T29" fmla="*/ 2643947 h 4145756"/>
                <a:gd name="T30" fmla="*/ 2032759 w 4809078"/>
                <a:gd name="T31" fmla="*/ 2619625 h 4145756"/>
                <a:gd name="T32" fmla="*/ 2032759 w 4809078"/>
                <a:gd name="T33" fmla="*/ 2621198 h 4145756"/>
                <a:gd name="T34" fmla="*/ 2035110 w 4809078"/>
                <a:gd name="T35" fmla="*/ 2619624 h 4145756"/>
                <a:gd name="T36" fmla="*/ 2050317 w 4809078"/>
                <a:gd name="T37" fmla="*/ 2644204 h 4145756"/>
                <a:gd name="T38" fmla="*/ 2035110 w 4809078"/>
                <a:gd name="T39" fmla="*/ 2668782 h 4145756"/>
                <a:gd name="T40" fmla="*/ 2774829 w 4809078"/>
                <a:gd name="T41" fmla="*/ 2668784 h 4145756"/>
                <a:gd name="T42" fmla="*/ 2759623 w 4809078"/>
                <a:gd name="T43" fmla="*/ 2644205 h 4145756"/>
                <a:gd name="T44" fmla="*/ 2774829 w 4809078"/>
                <a:gd name="T45" fmla="*/ 2619625 h 4145756"/>
                <a:gd name="T46" fmla="*/ 2777179 w 4809078"/>
                <a:gd name="T47" fmla="*/ 2621200 h 4145756"/>
                <a:gd name="T48" fmla="*/ 2777179 w 4809078"/>
                <a:gd name="T49" fmla="*/ 2619626 h 4145756"/>
                <a:gd name="T50" fmla="*/ 3644978 w 4809078"/>
                <a:gd name="T51" fmla="*/ 2643948 h 4145756"/>
                <a:gd name="T52" fmla="*/ 2777179 w 4809078"/>
                <a:gd name="T53" fmla="*/ 2668271 h 4145756"/>
                <a:gd name="T54" fmla="*/ 2777179 w 4809078"/>
                <a:gd name="T55" fmla="*/ 2667210 h 4145756"/>
                <a:gd name="T56" fmla="*/ 2774829 w 4809078"/>
                <a:gd name="T57" fmla="*/ 2668784 h 4145756"/>
                <a:gd name="T58" fmla="*/ 2668976 w 4809078"/>
                <a:gd name="T59" fmla="*/ 2693363 h 4145756"/>
                <a:gd name="T60" fmla="*/ 2619809 w 4809078"/>
                <a:gd name="T61" fmla="*/ 2644204 h 4145756"/>
                <a:gd name="T62" fmla="*/ 2668976 w 4809078"/>
                <a:gd name="T63" fmla="*/ 2595045 h 4145756"/>
                <a:gd name="T64" fmla="*/ 2718144 w 4809078"/>
                <a:gd name="T65" fmla="*/ 2644204 h 4145756"/>
                <a:gd name="T66" fmla="*/ 2668976 w 4809078"/>
                <a:gd name="T67" fmla="*/ 2693363 h 4145756"/>
                <a:gd name="T68" fmla="*/ 2140963 w 4809078"/>
                <a:gd name="T69" fmla="*/ 2693363 h 4145756"/>
                <a:gd name="T70" fmla="*/ 2091795 w 4809078"/>
                <a:gd name="T71" fmla="*/ 2644204 h 4145756"/>
                <a:gd name="T72" fmla="*/ 2140963 w 4809078"/>
                <a:gd name="T73" fmla="*/ 2595045 h 4145756"/>
                <a:gd name="T74" fmla="*/ 2190130 w 4809078"/>
                <a:gd name="T75" fmla="*/ 2644204 h 4145756"/>
                <a:gd name="T76" fmla="*/ 2140963 w 4809078"/>
                <a:gd name="T77" fmla="*/ 2693363 h 4145756"/>
                <a:gd name="T78" fmla="*/ 2404970 w 4809078"/>
                <a:gd name="T79" fmla="*/ 2716414 h 4145756"/>
                <a:gd name="T80" fmla="*/ 2273087 w 4809078"/>
                <a:gd name="T81" fmla="*/ 2644204 h 4145756"/>
                <a:gd name="T82" fmla="*/ 2404970 w 4809078"/>
                <a:gd name="T83" fmla="*/ 2571994 h 4145756"/>
                <a:gd name="T84" fmla="*/ 2536852 w 4809078"/>
                <a:gd name="T85" fmla="*/ 2644204 h 4145756"/>
                <a:gd name="T86" fmla="*/ 2404970 w 4809078"/>
                <a:gd name="T87" fmla="*/ 2716414 h 4145756"/>
                <a:gd name="T88" fmla="*/ 288271 w 4809078"/>
                <a:gd name="T89" fmla="*/ 3984874 h 4145756"/>
                <a:gd name="T90" fmla="*/ 4521671 w 4809078"/>
                <a:gd name="T91" fmla="*/ 3984874 h 4145756"/>
                <a:gd name="T92" fmla="*/ 2404971 w 4809078"/>
                <a:gd name="T93" fmla="*/ 325793 h 4145756"/>
                <a:gd name="T94" fmla="*/ 288271 w 4809078"/>
                <a:gd name="T95" fmla="*/ 3984874 h 4145756"/>
                <a:gd name="T96" fmla="*/ 183688 w 4809078"/>
                <a:gd name="T97" fmla="*/ 4054276 h 4145756"/>
                <a:gd name="T98" fmla="*/ 2404972 w 4809078"/>
                <a:gd name="T99" fmla="*/ 158323 h 4145756"/>
                <a:gd name="T100" fmla="*/ 4626255 w 4809078"/>
                <a:gd name="T101" fmla="*/ 4054276 h 4145756"/>
                <a:gd name="T102" fmla="*/ 183688 w 4809078"/>
                <a:gd name="T103" fmla="*/ 4054276 h 4145756"/>
                <a:gd name="T104" fmla="*/ 0 w 4809078"/>
                <a:gd name="T105" fmla="*/ 4145756 h 4145756"/>
                <a:gd name="T106" fmla="*/ 4809942 w 4809078"/>
                <a:gd name="T107" fmla="*/ 4145756 h 4145756"/>
                <a:gd name="T108" fmla="*/ 2404972 w 4809078"/>
                <a:gd name="T109" fmla="*/ 0 h 4145756"/>
                <a:gd name="T110" fmla="*/ 0 w 4809078"/>
                <a:gd name="T111" fmla="*/ 4145756 h 414575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809078" h="4145756">
                  <a:moveTo>
                    <a:pt x="2404537" y="1179011"/>
                  </a:moveTo>
                  <a:lnTo>
                    <a:pt x="2357285" y="1086906"/>
                  </a:lnTo>
                  <a:lnTo>
                    <a:pt x="2259373" y="1068117"/>
                  </a:lnTo>
                  <a:lnTo>
                    <a:pt x="2328082" y="992403"/>
                  </a:lnTo>
                  <a:lnTo>
                    <a:pt x="2314821" y="888686"/>
                  </a:lnTo>
                  <a:lnTo>
                    <a:pt x="2404537" y="933997"/>
                  </a:lnTo>
                  <a:lnTo>
                    <a:pt x="2494253" y="888686"/>
                  </a:lnTo>
                  <a:lnTo>
                    <a:pt x="2480992" y="992403"/>
                  </a:lnTo>
                  <a:lnTo>
                    <a:pt x="2549701" y="1068117"/>
                  </a:lnTo>
                  <a:lnTo>
                    <a:pt x="2451789" y="1086906"/>
                  </a:lnTo>
                  <a:lnTo>
                    <a:pt x="2404537" y="1179011"/>
                  </a:lnTo>
                  <a:close/>
                  <a:moveTo>
                    <a:pt x="2034744" y="2668782"/>
                  </a:moveTo>
                  <a:lnTo>
                    <a:pt x="2032394" y="2667209"/>
                  </a:lnTo>
                  <a:lnTo>
                    <a:pt x="2032394" y="2668270"/>
                  </a:lnTo>
                  <a:lnTo>
                    <a:pt x="1164752" y="2643947"/>
                  </a:lnTo>
                  <a:lnTo>
                    <a:pt x="2032394" y="2619625"/>
                  </a:lnTo>
                  <a:lnTo>
                    <a:pt x="2032394" y="2621198"/>
                  </a:lnTo>
                  <a:lnTo>
                    <a:pt x="2034744" y="2619624"/>
                  </a:lnTo>
                  <a:cubicBezTo>
                    <a:pt x="2043141" y="2619624"/>
                    <a:pt x="2049949" y="2630629"/>
                    <a:pt x="2049949" y="2644204"/>
                  </a:cubicBezTo>
                  <a:cubicBezTo>
                    <a:pt x="2049949" y="2657778"/>
                    <a:pt x="2043141" y="2668782"/>
                    <a:pt x="2034744" y="2668782"/>
                  </a:cubicBezTo>
                  <a:close/>
                  <a:moveTo>
                    <a:pt x="2774331" y="2668784"/>
                  </a:moveTo>
                  <a:cubicBezTo>
                    <a:pt x="2765934" y="2668784"/>
                    <a:pt x="2759127" y="2657779"/>
                    <a:pt x="2759127" y="2644205"/>
                  </a:cubicBezTo>
                  <a:cubicBezTo>
                    <a:pt x="2759127" y="2630630"/>
                    <a:pt x="2765934" y="2619625"/>
                    <a:pt x="2774331" y="2619625"/>
                  </a:cubicBezTo>
                  <a:lnTo>
                    <a:pt x="2776680" y="2621200"/>
                  </a:lnTo>
                  <a:lnTo>
                    <a:pt x="2776680" y="2619626"/>
                  </a:lnTo>
                  <a:lnTo>
                    <a:pt x="3644323" y="2643948"/>
                  </a:lnTo>
                  <a:lnTo>
                    <a:pt x="2776680" y="2668271"/>
                  </a:lnTo>
                  <a:lnTo>
                    <a:pt x="2776680" y="2667210"/>
                  </a:lnTo>
                  <a:lnTo>
                    <a:pt x="2774331" y="2668784"/>
                  </a:lnTo>
                  <a:close/>
                  <a:moveTo>
                    <a:pt x="2668497" y="2693363"/>
                  </a:moveTo>
                  <a:cubicBezTo>
                    <a:pt x="2641348" y="2693363"/>
                    <a:pt x="2619338" y="2671353"/>
                    <a:pt x="2619338" y="2644204"/>
                  </a:cubicBezTo>
                  <a:cubicBezTo>
                    <a:pt x="2619338" y="2617055"/>
                    <a:pt x="2641348" y="2595045"/>
                    <a:pt x="2668497" y="2595045"/>
                  </a:cubicBezTo>
                  <a:cubicBezTo>
                    <a:pt x="2695646" y="2595045"/>
                    <a:pt x="2717656" y="2617055"/>
                    <a:pt x="2717656" y="2644204"/>
                  </a:cubicBezTo>
                  <a:cubicBezTo>
                    <a:pt x="2717656" y="2671353"/>
                    <a:pt x="2695646" y="2693363"/>
                    <a:pt x="2668497" y="2693363"/>
                  </a:cubicBezTo>
                  <a:close/>
                  <a:moveTo>
                    <a:pt x="2140578" y="2693363"/>
                  </a:moveTo>
                  <a:cubicBezTo>
                    <a:pt x="2113429" y="2693363"/>
                    <a:pt x="2091419" y="2671353"/>
                    <a:pt x="2091419" y="2644204"/>
                  </a:cubicBezTo>
                  <a:cubicBezTo>
                    <a:pt x="2091419" y="2617055"/>
                    <a:pt x="2113429" y="2595045"/>
                    <a:pt x="2140578" y="2595045"/>
                  </a:cubicBezTo>
                  <a:cubicBezTo>
                    <a:pt x="2167727" y="2595045"/>
                    <a:pt x="2189737" y="2617055"/>
                    <a:pt x="2189737" y="2644204"/>
                  </a:cubicBezTo>
                  <a:cubicBezTo>
                    <a:pt x="2189737" y="2671353"/>
                    <a:pt x="2167727" y="2693363"/>
                    <a:pt x="2140578" y="2693363"/>
                  </a:cubicBezTo>
                  <a:close/>
                  <a:moveTo>
                    <a:pt x="2404538" y="2716414"/>
                  </a:moveTo>
                  <a:lnTo>
                    <a:pt x="2272679" y="2644204"/>
                  </a:lnTo>
                  <a:lnTo>
                    <a:pt x="2404538" y="2571994"/>
                  </a:lnTo>
                  <a:lnTo>
                    <a:pt x="2536396" y="2644204"/>
                  </a:lnTo>
                  <a:lnTo>
                    <a:pt x="2404538" y="2716414"/>
                  </a:lnTo>
                  <a:close/>
                  <a:moveTo>
                    <a:pt x="288219" y="3984874"/>
                  </a:moveTo>
                  <a:lnTo>
                    <a:pt x="4520859" y="3984874"/>
                  </a:lnTo>
                  <a:lnTo>
                    <a:pt x="2404539" y="325793"/>
                  </a:lnTo>
                  <a:lnTo>
                    <a:pt x="288219" y="3984874"/>
                  </a:lnTo>
                  <a:close/>
                  <a:moveTo>
                    <a:pt x="183655" y="4054276"/>
                  </a:moveTo>
                  <a:lnTo>
                    <a:pt x="2404540" y="158323"/>
                  </a:lnTo>
                  <a:lnTo>
                    <a:pt x="4625424" y="4054276"/>
                  </a:lnTo>
                  <a:lnTo>
                    <a:pt x="183655" y="4054276"/>
                  </a:lnTo>
                  <a:close/>
                  <a:moveTo>
                    <a:pt x="0" y="4145756"/>
                  </a:moveTo>
                  <a:lnTo>
                    <a:pt x="4809078" y="4145756"/>
                  </a:lnTo>
                  <a:lnTo>
                    <a:pt x="2404540" y="0"/>
                  </a:lnTo>
                  <a:lnTo>
                    <a:pt x="0" y="4145756"/>
                  </a:lnTo>
                  <a:close/>
                </a:path>
              </a:pathLst>
            </a:custGeom>
            <a:solidFill>
              <a:schemeClr val="bg1">
                <a:alpha val="87057"/>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6" name="等腰三角形 28">
              <a:extLst>
                <a:ext uri="{FF2B5EF4-FFF2-40B4-BE49-F238E27FC236}">
                  <a16:creationId xmlns:a16="http://schemas.microsoft.com/office/drawing/2014/main" id="{65A0FA9D-5E1A-4CAA-8A98-728BCBACDC2C}"/>
                </a:ext>
              </a:extLst>
            </p:cNvPr>
            <p:cNvSpPr>
              <a:spLocks noChangeArrowheads="1"/>
            </p:cNvSpPr>
            <p:nvPr/>
          </p:nvSpPr>
          <p:spPr bwMode="auto">
            <a:xfrm rot="-10021505">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7" name="等腰三角形 29">
              <a:extLst>
                <a:ext uri="{FF2B5EF4-FFF2-40B4-BE49-F238E27FC236}">
                  <a16:creationId xmlns:a16="http://schemas.microsoft.com/office/drawing/2014/main" id="{EB30914F-3367-4AD7-A323-0EA54753D04A}"/>
                </a:ext>
              </a:extLst>
            </p:cNvPr>
            <p:cNvSpPr>
              <a:spLocks noChangeArrowheads="1"/>
            </p:cNvSpPr>
            <p:nvPr/>
          </p:nvSpPr>
          <p:spPr bwMode="auto">
            <a:xfrm rot="10021505" flipH="1">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8" name="文本框 31">
              <a:extLst>
                <a:ext uri="{FF2B5EF4-FFF2-40B4-BE49-F238E27FC236}">
                  <a16:creationId xmlns:a16="http://schemas.microsoft.com/office/drawing/2014/main" id="{27D03505-97C3-4D58-AF9B-E6DA9523B171}"/>
                </a:ext>
              </a:extLst>
            </p:cNvPr>
            <p:cNvSpPr txBox="1">
              <a:spLocks noChangeArrowheads="1"/>
            </p:cNvSpPr>
            <p:nvPr/>
          </p:nvSpPr>
          <p:spPr bwMode="auto">
            <a:xfrm>
              <a:off x="1252539" y="598469"/>
              <a:ext cx="2579498" cy="67697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r>
                <a:rPr lang="en-US" altLang="zh-CN" sz="2700"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2700"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计划</a:t>
              </a:r>
            </a:p>
          </p:txBody>
        </p:sp>
        <p:sp>
          <p:nvSpPr>
            <p:cNvPr id="10" name="文本框 33">
              <a:extLst>
                <a:ext uri="{FF2B5EF4-FFF2-40B4-BE49-F238E27FC236}">
                  <a16:creationId xmlns:a16="http://schemas.microsoft.com/office/drawing/2014/main" id="{28B86608-A2A8-41CA-AC8F-01C50D97D646}"/>
                </a:ext>
              </a:extLst>
            </p:cNvPr>
            <p:cNvSpPr txBox="1">
              <a:spLocks noChangeArrowheads="1"/>
            </p:cNvSpPr>
            <p:nvPr/>
          </p:nvSpPr>
          <p:spPr bwMode="auto">
            <a:xfrm>
              <a:off x="2011210" y="1566664"/>
              <a:ext cx="908762" cy="1477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defTabSz="685800"/>
              <a:r>
                <a:rPr lang="en-US" altLang="zh-CN"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rPr>
                <a:t>3</a:t>
              </a:r>
              <a:endParaRPr lang="zh-CN" altLang="en-US"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pic>
        <p:nvPicPr>
          <p:cNvPr id="12" name="图片 11">
            <a:extLst>
              <a:ext uri="{FF2B5EF4-FFF2-40B4-BE49-F238E27FC236}">
                <a16:creationId xmlns:a16="http://schemas.microsoft.com/office/drawing/2014/main" id="{0F038ABA-33F7-4F0B-B9F2-49A48E54AB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28" y="1455626"/>
            <a:ext cx="3807946" cy="3807946"/>
          </a:xfrm>
          <a:prstGeom prst="rect">
            <a:avLst/>
          </a:prstGeom>
        </p:spPr>
      </p:pic>
    </p:spTree>
    <p:extLst>
      <p:ext uri="{BB962C8B-B14F-4D97-AF65-F5344CB8AC3E}">
        <p14:creationId xmlns:p14="http://schemas.microsoft.com/office/powerpoint/2010/main" val="330700556"/>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90"/>
                                          </p:val>
                                        </p:tav>
                                        <p:tav tm="100000">
                                          <p:val>
                                            <p:fltVal val="0"/>
                                          </p:val>
                                        </p:tav>
                                      </p:tavLst>
                                    </p:anim>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412B9C5F-EF42-4AC5-8F7F-B4172753219D}"/>
              </a:ext>
            </a:extLst>
          </p:cNvPr>
          <p:cNvSpPr/>
          <p:nvPr/>
        </p:nvSpPr>
        <p:spPr bwMode="auto">
          <a:xfrm>
            <a:off x="4285153" y="924317"/>
            <a:ext cx="1201844" cy="1272631"/>
          </a:xfrm>
          <a:custGeom>
            <a:avLst/>
            <a:gdLst>
              <a:gd name="T0" fmla="*/ 2245 w 2245"/>
              <a:gd name="T1" fmla="*/ 0 h 2370"/>
              <a:gd name="T2" fmla="*/ 1772 w 2245"/>
              <a:gd name="T3" fmla="*/ 223 h 2370"/>
              <a:gd name="T4" fmla="*/ 702 w 2245"/>
              <a:gd name="T5" fmla="*/ 223 h 2370"/>
              <a:gd name="T6" fmla="*/ 0 w 2245"/>
              <a:gd name="T7" fmla="*/ 1012 h 2370"/>
              <a:gd name="T8" fmla="*/ 0 w 2245"/>
              <a:gd name="T9" fmla="*/ 2370 h 2370"/>
              <a:gd name="T10" fmla="*/ 468 w 2245"/>
              <a:gd name="T11" fmla="*/ 2089 h 2370"/>
              <a:gd name="T12" fmla="*/ 1431 w 2245"/>
              <a:gd name="T13" fmla="*/ 2089 h 2370"/>
              <a:gd name="T14" fmla="*/ 2240 w 2245"/>
              <a:gd name="T15" fmla="*/ 1373 h 2370"/>
              <a:gd name="T16" fmla="*/ 2245 w 2245"/>
              <a:gd name="T17" fmla="*/ 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5" h="2370">
                <a:moveTo>
                  <a:pt x="2245" y="0"/>
                </a:moveTo>
                <a:cubicBezTo>
                  <a:pt x="2134" y="114"/>
                  <a:pt x="1990" y="199"/>
                  <a:pt x="1772" y="223"/>
                </a:cubicBezTo>
                <a:cubicBezTo>
                  <a:pt x="1415" y="223"/>
                  <a:pt x="1058" y="223"/>
                  <a:pt x="702" y="223"/>
                </a:cubicBezTo>
                <a:cubicBezTo>
                  <a:pt x="409" y="254"/>
                  <a:pt x="2" y="616"/>
                  <a:pt x="0" y="1012"/>
                </a:cubicBezTo>
                <a:cubicBezTo>
                  <a:pt x="0" y="1465"/>
                  <a:pt x="0" y="1917"/>
                  <a:pt x="0" y="2370"/>
                </a:cubicBezTo>
                <a:cubicBezTo>
                  <a:pt x="101" y="2221"/>
                  <a:pt x="241" y="2112"/>
                  <a:pt x="468" y="2089"/>
                </a:cubicBezTo>
                <a:cubicBezTo>
                  <a:pt x="789" y="2089"/>
                  <a:pt x="1110" y="2089"/>
                  <a:pt x="1431" y="2089"/>
                </a:cubicBezTo>
                <a:cubicBezTo>
                  <a:pt x="1798" y="2064"/>
                  <a:pt x="2087" y="1870"/>
                  <a:pt x="2240" y="1373"/>
                </a:cubicBezTo>
                <a:cubicBezTo>
                  <a:pt x="2242" y="916"/>
                  <a:pt x="2243" y="458"/>
                  <a:pt x="2245" y="0"/>
                </a:cubicBezTo>
                <a:close/>
              </a:path>
            </a:pathLst>
          </a:custGeom>
          <a:solidFill>
            <a:schemeClr val="accent4"/>
          </a:solidFill>
          <a:ln w="9" cap="flat">
            <a:noFill/>
            <a:prstDash val="solid"/>
            <a:miter lim="800000"/>
          </a:ln>
        </p:spPr>
        <p:txBody>
          <a:bodyPr vert="horz" wrap="square" lIns="68532" tIns="34267" rIns="68532" bIns="34267" numCol="1" anchor="t" anchorCtr="0" compatLnSpc="1"/>
          <a:lstStyle/>
          <a:p>
            <a:pPr defTabSz="685800"/>
            <a:endParaRPr lang="zh-CN" altLang="en-US" sz="1349">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7" name="Freeform 6">
            <a:extLst>
              <a:ext uri="{FF2B5EF4-FFF2-40B4-BE49-F238E27FC236}">
                <a16:creationId xmlns:a16="http://schemas.microsoft.com/office/drawing/2014/main" id="{B42C3B9F-4592-471B-B44E-4E49F0270C56}"/>
              </a:ext>
            </a:extLst>
          </p:cNvPr>
          <p:cNvSpPr/>
          <p:nvPr/>
        </p:nvSpPr>
        <p:spPr bwMode="auto">
          <a:xfrm>
            <a:off x="4455340" y="2201468"/>
            <a:ext cx="1060274" cy="1123529"/>
          </a:xfrm>
          <a:custGeom>
            <a:avLst/>
            <a:gdLst>
              <a:gd name="T0" fmla="*/ 1621 w 1621"/>
              <a:gd name="T1" fmla="*/ 0 h 1711"/>
              <a:gd name="T2" fmla="*/ 1280 w 1621"/>
              <a:gd name="T3" fmla="*/ 161 h 1711"/>
              <a:gd name="T4" fmla="*/ 507 w 1621"/>
              <a:gd name="T5" fmla="*/ 161 h 1711"/>
              <a:gd name="T6" fmla="*/ 0 w 1621"/>
              <a:gd name="T7" fmla="*/ 731 h 1711"/>
              <a:gd name="T8" fmla="*/ 0 w 1621"/>
              <a:gd name="T9" fmla="*/ 1711 h 1711"/>
              <a:gd name="T10" fmla="*/ 338 w 1621"/>
              <a:gd name="T11" fmla="*/ 1508 h 1711"/>
              <a:gd name="T12" fmla="*/ 1033 w 1621"/>
              <a:gd name="T13" fmla="*/ 1508 h 1711"/>
              <a:gd name="T14" fmla="*/ 1618 w 1621"/>
              <a:gd name="T15" fmla="*/ 991 h 1711"/>
              <a:gd name="T16" fmla="*/ 1621 w 1621"/>
              <a:gd name="T17" fmla="*/ 0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1" h="1711">
                <a:moveTo>
                  <a:pt x="1621" y="0"/>
                </a:moveTo>
                <a:cubicBezTo>
                  <a:pt x="1541" y="82"/>
                  <a:pt x="1437" y="144"/>
                  <a:pt x="1280" y="161"/>
                </a:cubicBezTo>
                <a:cubicBezTo>
                  <a:pt x="1022" y="161"/>
                  <a:pt x="764" y="161"/>
                  <a:pt x="507" y="161"/>
                </a:cubicBezTo>
                <a:cubicBezTo>
                  <a:pt x="295" y="183"/>
                  <a:pt x="1" y="444"/>
                  <a:pt x="0" y="731"/>
                </a:cubicBezTo>
                <a:cubicBezTo>
                  <a:pt x="0" y="1057"/>
                  <a:pt x="0" y="1384"/>
                  <a:pt x="0" y="1711"/>
                </a:cubicBezTo>
                <a:cubicBezTo>
                  <a:pt x="73" y="1604"/>
                  <a:pt x="174" y="1525"/>
                  <a:pt x="338" y="1508"/>
                </a:cubicBezTo>
                <a:cubicBezTo>
                  <a:pt x="570" y="1508"/>
                  <a:pt x="801" y="1508"/>
                  <a:pt x="1033" y="1508"/>
                </a:cubicBezTo>
                <a:cubicBezTo>
                  <a:pt x="1298" y="1490"/>
                  <a:pt x="1507" y="1350"/>
                  <a:pt x="1618" y="991"/>
                </a:cubicBezTo>
                <a:cubicBezTo>
                  <a:pt x="1619" y="661"/>
                  <a:pt x="1620" y="331"/>
                  <a:pt x="1621" y="0"/>
                </a:cubicBezTo>
                <a:close/>
              </a:path>
            </a:pathLst>
          </a:custGeom>
          <a:solidFill>
            <a:schemeClr val="accent1"/>
          </a:solidFill>
          <a:ln w="9" cap="flat">
            <a:noFill/>
            <a:prstDash val="solid"/>
            <a:miter lim="800000"/>
          </a:ln>
        </p:spPr>
        <p:txBody>
          <a:bodyPr vert="horz" wrap="square" lIns="68532" tIns="34267" rIns="68532" bIns="34267" numCol="1" anchor="t" anchorCtr="0" compatLnSpc="1"/>
          <a:lstStyle/>
          <a:p>
            <a:pPr defTabSz="685800"/>
            <a:endParaRPr lang="zh-CN" altLang="en-US" sz="1349">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8" name="Freeform 7">
            <a:extLst>
              <a:ext uri="{FF2B5EF4-FFF2-40B4-BE49-F238E27FC236}">
                <a16:creationId xmlns:a16="http://schemas.microsoft.com/office/drawing/2014/main" id="{C847A1F9-3CCE-4A5E-AABA-30F7672D229D}"/>
              </a:ext>
            </a:extLst>
          </p:cNvPr>
          <p:cNvSpPr/>
          <p:nvPr/>
        </p:nvSpPr>
        <p:spPr bwMode="auto">
          <a:xfrm>
            <a:off x="3113431" y="2704495"/>
            <a:ext cx="1061780" cy="1122023"/>
          </a:xfrm>
          <a:custGeom>
            <a:avLst/>
            <a:gdLst>
              <a:gd name="T0" fmla="*/ 0 w 1621"/>
              <a:gd name="T1" fmla="*/ 0 h 1710"/>
              <a:gd name="T2" fmla="*/ 342 w 1621"/>
              <a:gd name="T3" fmla="*/ 160 h 1710"/>
              <a:gd name="T4" fmla="*/ 1114 w 1621"/>
              <a:gd name="T5" fmla="*/ 160 h 1710"/>
              <a:gd name="T6" fmla="*/ 1621 w 1621"/>
              <a:gd name="T7" fmla="*/ 730 h 1710"/>
              <a:gd name="T8" fmla="*/ 1621 w 1621"/>
              <a:gd name="T9" fmla="*/ 1710 h 1710"/>
              <a:gd name="T10" fmla="*/ 1283 w 1621"/>
              <a:gd name="T11" fmla="*/ 1508 h 1710"/>
              <a:gd name="T12" fmla="*/ 588 w 1621"/>
              <a:gd name="T13" fmla="*/ 1508 h 1710"/>
              <a:gd name="T14" fmla="*/ 4 w 1621"/>
              <a:gd name="T15" fmla="*/ 991 h 1710"/>
              <a:gd name="T16" fmla="*/ 0 w 1621"/>
              <a:gd name="T17"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1" h="1710">
                <a:moveTo>
                  <a:pt x="0" y="0"/>
                </a:moveTo>
                <a:cubicBezTo>
                  <a:pt x="80" y="81"/>
                  <a:pt x="184" y="143"/>
                  <a:pt x="342" y="160"/>
                </a:cubicBezTo>
                <a:cubicBezTo>
                  <a:pt x="599" y="160"/>
                  <a:pt x="857" y="160"/>
                  <a:pt x="1114" y="160"/>
                </a:cubicBezTo>
                <a:cubicBezTo>
                  <a:pt x="1326" y="182"/>
                  <a:pt x="1620" y="444"/>
                  <a:pt x="1621" y="730"/>
                </a:cubicBezTo>
                <a:cubicBezTo>
                  <a:pt x="1621" y="1057"/>
                  <a:pt x="1621" y="1384"/>
                  <a:pt x="1621" y="1710"/>
                </a:cubicBezTo>
                <a:cubicBezTo>
                  <a:pt x="1548" y="1603"/>
                  <a:pt x="1447" y="1524"/>
                  <a:pt x="1283" y="1508"/>
                </a:cubicBezTo>
                <a:cubicBezTo>
                  <a:pt x="1052" y="1508"/>
                  <a:pt x="820" y="1508"/>
                  <a:pt x="588" y="1508"/>
                </a:cubicBezTo>
                <a:cubicBezTo>
                  <a:pt x="323" y="1490"/>
                  <a:pt x="114" y="1350"/>
                  <a:pt x="4" y="991"/>
                </a:cubicBezTo>
                <a:cubicBezTo>
                  <a:pt x="2" y="661"/>
                  <a:pt x="1" y="330"/>
                  <a:pt x="0" y="0"/>
                </a:cubicBezTo>
                <a:close/>
              </a:path>
            </a:pathLst>
          </a:custGeom>
          <a:solidFill>
            <a:schemeClr val="accent4"/>
          </a:solidFill>
          <a:ln w="9" cap="flat">
            <a:noFill/>
            <a:prstDash val="solid"/>
            <a:miter lim="800000"/>
          </a:ln>
        </p:spPr>
        <p:txBody>
          <a:bodyPr vert="horz" wrap="square" lIns="68532" tIns="34267" rIns="68532" bIns="34267" numCol="1" anchor="t" anchorCtr="0" compatLnSpc="1"/>
          <a:lstStyle/>
          <a:p>
            <a:pPr defTabSz="685800"/>
            <a:endParaRPr lang="zh-CN" altLang="en-US" sz="1349">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9" name="Freeform 8">
            <a:extLst>
              <a:ext uri="{FF2B5EF4-FFF2-40B4-BE49-F238E27FC236}">
                <a16:creationId xmlns:a16="http://schemas.microsoft.com/office/drawing/2014/main" id="{83846519-CC51-4FD4-A5AC-BFE596E0F7CA}"/>
              </a:ext>
            </a:extLst>
          </p:cNvPr>
          <p:cNvSpPr/>
          <p:nvPr/>
        </p:nvSpPr>
        <p:spPr bwMode="auto">
          <a:xfrm>
            <a:off x="2872459" y="1219510"/>
            <a:ext cx="1201844" cy="1272630"/>
          </a:xfrm>
          <a:custGeom>
            <a:avLst/>
            <a:gdLst>
              <a:gd name="T0" fmla="*/ 0 w 1835"/>
              <a:gd name="T1" fmla="*/ 0 h 1937"/>
              <a:gd name="T2" fmla="*/ 387 w 1835"/>
              <a:gd name="T3" fmla="*/ 182 h 1937"/>
              <a:gd name="T4" fmla="*/ 1261 w 1835"/>
              <a:gd name="T5" fmla="*/ 182 h 1937"/>
              <a:gd name="T6" fmla="*/ 1835 w 1835"/>
              <a:gd name="T7" fmla="*/ 827 h 1937"/>
              <a:gd name="T8" fmla="*/ 1835 w 1835"/>
              <a:gd name="T9" fmla="*/ 1937 h 1937"/>
              <a:gd name="T10" fmla="*/ 1453 w 1835"/>
              <a:gd name="T11" fmla="*/ 1707 h 1937"/>
              <a:gd name="T12" fmla="*/ 666 w 1835"/>
              <a:gd name="T13" fmla="*/ 1707 h 1937"/>
              <a:gd name="T14" fmla="*/ 4 w 1835"/>
              <a:gd name="T15" fmla="*/ 1122 h 1937"/>
              <a:gd name="T16" fmla="*/ 0 w 1835"/>
              <a:gd name="T17"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35" h="1937">
                <a:moveTo>
                  <a:pt x="0" y="0"/>
                </a:moveTo>
                <a:cubicBezTo>
                  <a:pt x="91" y="93"/>
                  <a:pt x="209" y="163"/>
                  <a:pt x="387" y="182"/>
                </a:cubicBezTo>
                <a:cubicBezTo>
                  <a:pt x="678" y="182"/>
                  <a:pt x="970" y="182"/>
                  <a:pt x="1261" y="182"/>
                </a:cubicBezTo>
                <a:cubicBezTo>
                  <a:pt x="1501" y="207"/>
                  <a:pt x="1834" y="503"/>
                  <a:pt x="1835" y="827"/>
                </a:cubicBezTo>
                <a:cubicBezTo>
                  <a:pt x="1835" y="1197"/>
                  <a:pt x="1835" y="1567"/>
                  <a:pt x="1835" y="1937"/>
                </a:cubicBezTo>
                <a:cubicBezTo>
                  <a:pt x="1753" y="1816"/>
                  <a:pt x="1638" y="1726"/>
                  <a:pt x="1453" y="1707"/>
                </a:cubicBezTo>
                <a:cubicBezTo>
                  <a:pt x="1190" y="1707"/>
                  <a:pt x="928" y="1707"/>
                  <a:pt x="666" y="1707"/>
                </a:cubicBezTo>
                <a:cubicBezTo>
                  <a:pt x="366" y="1687"/>
                  <a:pt x="129" y="1529"/>
                  <a:pt x="4" y="1122"/>
                </a:cubicBezTo>
                <a:cubicBezTo>
                  <a:pt x="3" y="748"/>
                  <a:pt x="1" y="374"/>
                  <a:pt x="0" y="0"/>
                </a:cubicBezTo>
                <a:close/>
              </a:path>
            </a:pathLst>
          </a:custGeom>
          <a:solidFill>
            <a:schemeClr val="accent1"/>
          </a:solidFill>
          <a:ln w="9" cap="flat">
            <a:noFill/>
            <a:prstDash val="solid"/>
            <a:miter lim="800000"/>
          </a:ln>
        </p:spPr>
        <p:txBody>
          <a:bodyPr vert="horz" wrap="square" lIns="68532" tIns="34267" rIns="68532" bIns="34267" numCol="1" anchor="t" anchorCtr="0" compatLnSpc="1"/>
          <a:lstStyle/>
          <a:p>
            <a:pPr defTabSz="685800"/>
            <a:endParaRPr lang="zh-CN" altLang="en-US" sz="1349">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 name="Freeform 9">
            <a:extLst>
              <a:ext uri="{FF2B5EF4-FFF2-40B4-BE49-F238E27FC236}">
                <a16:creationId xmlns:a16="http://schemas.microsoft.com/office/drawing/2014/main" id="{BA46B93B-1447-45F5-83DB-80284B95B971}"/>
              </a:ext>
            </a:extLst>
          </p:cNvPr>
          <p:cNvSpPr/>
          <p:nvPr/>
        </p:nvSpPr>
        <p:spPr bwMode="auto">
          <a:xfrm>
            <a:off x="4233948" y="3657837"/>
            <a:ext cx="938282" cy="992501"/>
          </a:xfrm>
          <a:custGeom>
            <a:avLst/>
            <a:gdLst>
              <a:gd name="T0" fmla="*/ 1434 w 1434"/>
              <a:gd name="T1" fmla="*/ 0 h 1513"/>
              <a:gd name="T2" fmla="*/ 1132 w 1434"/>
              <a:gd name="T3" fmla="*/ 142 h 1513"/>
              <a:gd name="T4" fmla="*/ 449 w 1434"/>
              <a:gd name="T5" fmla="*/ 142 h 1513"/>
              <a:gd name="T6" fmla="*/ 0 w 1434"/>
              <a:gd name="T7" fmla="*/ 646 h 1513"/>
              <a:gd name="T8" fmla="*/ 0 w 1434"/>
              <a:gd name="T9" fmla="*/ 1513 h 1513"/>
              <a:gd name="T10" fmla="*/ 299 w 1434"/>
              <a:gd name="T11" fmla="*/ 1334 h 1513"/>
              <a:gd name="T12" fmla="*/ 914 w 1434"/>
              <a:gd name="T13" fmla="*/ 1334 h 1513"/>
              <a:gd name="T14" fmla="*/ 1431 w 1434"/>
              <a:gd name="T15" fmla="*/ 877 h 1513"/>
              <a:gd name="T16" fmla="*/ 1434 w 1434"/>
              <a:gd name="T17" fmla="*/ 0 h 1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4" h="1513">
                <a:moveTo>
                  <a:pt x="1434" y="0"/>
                </a:moveTo>
                <a:cubicBezTo>
                  <a:pt x="1364" y="73"/>
                  <a:pt x="1271" y="127"/>
                  <a:pt x="1132" y="142"/>
                </a:cubicBezTo>
                <a:cubicBezTo>
                  <a:pt x="904" y="142"/>
                  <a:pt x="677" y="142"/>
                  <a:pt x="449" y="142"/>
                </a:cubicBezTo>
                <a:cubicBezTo>
                  <a:pt x="262" y="162"/>
                  <a:pt x="2" y="393"/>
                  <a:pt x="0" y="646"/>
                </a:cubicBezTo>
                <a:cubicBezTo>
                  <a:pt x="0" y="935"/>
                  <a:pt x="0" y="1224"/>
                  <a:pt x="0" y="1513"/>
                </a:cubicBezTo>
                <a:cubicBezTo>
                  <a:pt x="65" y="1419"/>
                  <a:pt x="155" y="1349"/>
                  <a:pt x="299" y="1334"/>
                </a:cubicBezTo>
                <a:cubicBezTo>
                  <a:pt x="504" y="1334"/>
                  <a:pt x="709" y="1334"/>
                  <a:pt x="914" y="1334"/>
                </a:cubicBezTo>
                <a:cubicBezTo>
                  <a:pt x="1149" y="1318"/>
                  <a:pt x="1334" y="1194"/>
                  <a:pt x="1431" y="877"/>
                </a:cubicBezTo>
                <a:cubicBezTo>
                  <a:pt x="1432" y="585"/>
                  <a:pt x="1433" y="292"/>
                  <a:pt x="1434" y="0"/>
                </a:cubicBezTo>
                <a:close/>
              </a:path>
            </a:pathLst>
          </a:custGeom>
          <a:solidFill>
            <a:schemeClr val="accent4"/>
          </a:solidFill>
          <a:ln w="9" cap="flat">
            <a:noFill/>
            <a:prstDash val="solid"/>
            <a:miter lim="800000"/>
          </a:ln>
        </p:spPr>
        <p:txBody>
          <a:bodyPr vert="horz" wrap="square" lIns="68532" tIns="34267" rIns="68532" bIns="34267" numCol="1" anchor="t" anchorCtr="0" compatLnSpc="1"/>
          <a:lstStyle/>
          <a:p>
            <a:pPr defTabSz="685800"/>
            <a:endParaRPr lang="zh-CN" altLang="en-US" sz="1349">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1" name="TextBox 8">
            <a:extLst>
              <a:ext uri="{FF2B5EF4-FFF2-40B4-BE49-F238E27FC236}">
                <a16:creationId xmlns:a16="http://schemas.microsoft.com/office/drawing/2014/main" id="{D8334D6F-AC9F-4F23-9F29-0246D03FE6C7}"/>
              </a:ext>
            </a:extLst>
          </p:cNvPr>
          <p:cNvSpPr txBox="1"/>
          <p:nvPr/>
        </p:nvSpPr>
        <p:spPr>
          <a:xfrm>
            <a:off x="4572000" y="1280780"/>
            <a:ext cx="604653" cy="523092"/>
          </a:xfrm>
          <a:prstGeom prst="rect">
            <a:avLst/>
          </a:prstGeom>
          <a:noFill/>
        </p:spPr>
        <p:txBody>
          <a:bodyPr wrap="none" rtlCol="0">
            <a:spAutoFit/>
          </a:bodyPr>
          <a:lstStyle/>
          <a:p>
            <a:pPr defTabSz="685800"/>
            <a:r>
              <a:rPr lang="en-US" altLang="zh-CN"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01</a:t>
            </a:r>
            <a:endParaRPr lang="zh-CN" altLang="en-US"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2" name="TextBox 9">
            <a:extLst>
              <a:ext uri="{FF2B5EF4-FFF2-40B4-BE49-F238E27FC236}">
                <a16:creationId xmlns:a16="http://schemas.microsoft.com/office/drawing/2014/main" id="{95591D4E-B357-447A-95FE-2B8CF8D1BDB5}"/>
              </a:ext>
            </a:extLst>
          </p:cNvPr>
          <p:cNvSpPr txBox="1"/>
          <p:nvPr/>
        </p:nvSpPr>
        <p:spPr>
          <a:xfrm>
            <a:off x="3187166" y="1567484"/>
            <a:ext cx="604653" cy="523092"/>
          </a:xfrm>
          <a:prstGeom prst="rect">
            <a:avLst/>
          </a:prstGeom>
          <a:noFill/>
        </p:spPr>
        <p:txBody>
          <a:bodyPr wrap="none" rtlCol="0">
            <a:spAutoFit/>
          </a:bodyPr>
          <a:lstStyle/>
          <a:p>
            <a:pPr defTabSz="685800"/>
            <a:r>
              <a:rPr lang="en-US" altLang="zh-CN"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02</a:t>
            </a:r>
            <a:endParaRPr lang="zh-CN" altLang="en-US"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3" name="TextBox 10">
            <a:extLst>
              <a:ext uri="{FF2B5EF4-FFF2-40B4-BE49-F238E27FC236}">
                <a16:creationId xmlns:a16="http://schemas.microsoft.com/office/drawing/2014/main" id="{9E15FAE7-D17E-415B-A75D-D6428B1F4CB7}"/>
              </a:ext>
            </a:extLst>
          </p:cNvPr>
          <p:cNvSpPr txBox="1"/>
          <p:nvPr/>
        </p:nvSpPr>
        <p:spPr>
          <a:xfrm>
            <a:off x="4701247" y="2444057"/>
            <a:ext cx="681597" cy="599844"/>
          </a:xfrm>
          <a:prstGeom prst="rect">
            <a:avLst/>
          </a:prstGeom>
          <a:noFill/>
        </p:spPr>
        <p:txBody>
          <a:bodyPr wrap="none" rtlCol="0">
            <a:spAutoFit/>
          </a:bodyPr>
          <a:lstStyle/>
          <a:p>
            <a:pPr defTabSz="685800"/>
            <a:r>
              <a:rPr lang="en-US" altLang="zh-CN" sz="3298"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03</a:t>
            </a:r>
            <a:endParaRPr lang="zh-CN" altLang="en-US" sz="3298"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4" name="TextBox 11">
            <a:extLst>
              <a:ext uri="{FF2B5EF4-FFF2-40B4-BE49-F238E27FC236}">
                <a16:creationId xmlns:a16="http://schemas.microsoft.com/office/drawing/2014/main" id="{52E7AF83-4604-48F9-8A1A-E99A714CD5A5}"/>
              </a:ext>
            </a:extLst>
          </p:cNvPr>
          <p:cNvSpPr txBox="1"/>
          <p:nvPr/>
        </p:nvSpPr>
        <p:spPr>
          <a:xfrm>
            <a:off x="3354511" y="2993909"/>
            <a:ext cx="604653" cy="523092"/>
          </a:xfrm>
          <a:prstGeom prst="rect">
            <a:avLst/>
          </a:prstGeom>
          <a:noFill/>
        </p:spPr>
        <p:txBody>
          <a:bodyPr wrap="none" rtlCol="0">
            <a:spAutoFit/>
          </a:bodyPr>
          <a:lstStyle/>
          <a:p>
            <a:pPr defTabSz="685800"/>
            <a:r>
              <a:rPr lang="en-US" altLang="zh-CN"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04</a:t>
            </a:r>
            <a:endParaRPr lang="zh-CN" altLang="en-US"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5" name="TextBox 12">
            <a:extLst>
              <a:ext uri="{FF2B5EF4-FFF2-40B4-BE49-F238E27FC236}">
                <a16:creationId xmlns:a16="http://schemas.microsoft.com/office/drawing/2014/main" id="{DED4EFC4-816B-40EC-BE46-9FC5443B9CA6}"/>
              </a:ext>
            </a:extLst>
          </p:cNvPr>
          <p:cNvSpPr txBox="1"/>
          <p:nvPr/>
        </p:nvSpPr>
        <p:spPr>
          <a:xfrm>
            <a:off x="4390462" y="3870481"/>
            <a:ext cx="604653" cy="523092"/>
          </a:xfrm>
          <a:prstGeom prst="rect">
            <a:avLst/>
          </a:prstGeom>
          <a:noFill/>
        </p:spPr>
        <p:txBody>
          <a:bodyPr wrap="none" rtlCol="0">
            <a:spAutoFit/>
          </a:bodyPr>
          <a:lstStyle/>
          <a:p>
            <a:pPr defTabSz="685800"/>
            <a:r>
              <a:rPr lang="en-US" altLang="zh-CN"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05</a:t>
            </a:r>
            <a:endParaRPr lang="zh-CN" altLang="en-US"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6" name="TextBox 13">
            <a:extLst>
              <a:ext uri="{FF2B5EF4-FFF2-40B4-BE49-F238E27FC236}">
                <a16:creationId xmlns:a16="http://schemas.microsoft.com/office/drawing/2014/main" id="{78CE5EDA-6F9A-4DF2-A937-151371C8DCDE}"/>
              </a:ext>
            </a:extLst>
          </p:cNvPr>
          <p:cNvSpPr txBox="1"/>
          <p:nvPr/>
        </p:nvSpPr>
        <p:spPr>
          <a:xfrm>
            <a:off x="5515614" y="920951"/>
            <a:ext cx="3136396" cy="1077218"/>
          </a:xfrm>
          <a:prstGeom prst="rect">
            <a:avLst/>
          </a:prstGeom>
          <a:noFill/>
        </p:spPr>
        <p:txBody>
          <a:bodyPr wrap="square" rtlCol="0">
            <a:spAutoFit/>
          </a:bodyPr>
          <a:lstStyle/>
          <a:p>
            <a:pPr defTabSz="685800"/>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确保产品</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backlog</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必须存在 </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&amp;&amp; </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产品</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backlog</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及产品负责人唯一 </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&amp;&amp; </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重要的</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backlog</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条目的重要性被评过分（</a:t>
            </a:r>
            <a:r>
              <a:rPr lang="zh-CN" altLang="en-US" sz="1600" b="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仅用来比较</a:t>
            </a:r>
            <a:r>
              <a:rPr lang="en-US" altLang="zh-CN" sz="1600" b="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a:t>
            </a:r>
            <a:r>
              <a:rPr lang="zh-CN" altLang="en-US" sz="1600" b="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排序</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a:t>
            </a:r>
            <a:endPar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4" name="TextBox 21">
            <a:extLst>
              <a:ext uri="{FF2B5EF4-FFF2-40B4-BE49-F238E27FC236}">
                <a16:creationId xmlns:a16="http://schemas.microsoft.com/office/drawing/2014/main" id="{A42BF21E-661A-4E84-9235-1692D8E2022A}"/>
              </a:ext>
            </a:extLst>
          </p:cNvPr>
          <p:cNvSpPr txBox="1"/>
          <p:nvPr/>
        </p:nvSpPr>
        <p:spPr>
          <a:xfrm>
            <a:off x="809071" y="2571750"/>
            <a:ext cx="2294218" cy="2308324"/>
          </a:xfrm>
          <a:prstGeom prst="rect">
            <a:avLst/>
          </a:prstGeom>
          <a:noFill/>
        </p:spPr>
        <p:txBody>
          <a:bodyPr wrap="square" rtlCol="0">
            <a:spAutoFit/>
          </a:bodyPr>
          <a:lstStyle>
            <a:defPPr>
              <a:defRPr lang="zh-CN"/>
            </a:defPPr>
            <a:lvl1pPr>
              <a:defRPr sz="2000" b="1">
                <a:latin typeface="+mj-ea"/>
                <a:ea typeface="+mj-ea"/>
              </a:defRPr>
            </a:lvl1pPr>
          </a:lstStyle>
          <a:p>
            <a:pPr defTabSz="685800"/>
            <a:r>
              <a:rPr lang="en-US" altLang="zh-CN"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计划会议应该实现的成果：</a:t>
            </a:r>
            <a:endParaRPr lang="en-US" altLang="zh-CN"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marL="285750" indent="-285750" defTabSz="685800">
              <a:buFont typeface="Arial" panose="020B0604020202020204" pitchFamily="34" charset="0"/>
              <a:buChar char="•"/>
            </a:pPr>
            <a:r>
              <a:rPr lang="zh-CN" altLang="en-US"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确定演示日期</a:t>
            </a:r>
            <a:endParaRPr lang="en-US" altLang="zh-CN"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marL="285750" indent="-285750" defTabSz="685800">
              <a:buFont typeface="Arial" panose="020B0604020202020204" pitchFamily="34" charset="0"/>
              <a:buChar char="•"/>
            </a:pPr>
            <a:r>
              <a:rPr lang="en-US" altLang="zh-CN"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目标</a:t>
            </a:r>
            <a:endParaRPr lang="en-US" altLang="zh-CN"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marL="285750" indent="-285750" defTabSz="685800">
              <a:buFont typeface="Arial" panose="020B0604020202020204" pitchFamily="34" charset="0"/>
              <a:buChar char="•"/>
            </a:pPr>
            <a:r>
              <a:rPr lang="zh-CN" altLang="en-US"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团队成员名单</a:t>
            </a:r>
            <a:endParaRPr lang="en-US" altLang="zh-CN"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marL="285750" indent="-285750" defTabSz="685800">
              <a:buFont typeface="Arial" panose="020B0604020202020204" pitchFamily="34" charset="0"/>
              <a:buChar char="•"/>
            </a:pPr>
            <a:r>
              <a:rPr lang="en-US" altLang="zh-CN"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 Backlog</a:t>
            </a:r>
          </a:p>
          <a:p>
            <a:pPr marL="285750" indent="-285750" defTabSz="685800">
              <a:buFont typeface="Arial" panose="020B0604020202020204" pitchFamily="34" charset="0"/>
              <a:buChar char="•"/>
            </a:pPr>
            <a:r>
              <a:rPr lang="zh-CN" altLang="en-US"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确定好</a:t>
            </a:r>
            <a:r>
              <a:rPr lang="en-US" altLang="zh-CN"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daily meeting</a:t>
            </a:r>
            <a:r>
              <a:rPr lang="zh-CN" altLang="en-US"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的时间地点</a:t>
            </a:r>
            <a:endParaRPr lang="en-US" altLang="zh-CN"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marL="285750" indent="-285750" defTabSz="685800">
              <a:buFont typeface="Arial" panose="020B0604020202020204" pitchFamily="34" charset="0"/>
              <a:buChar char="•"/>
            </a:pPr>
            <a:r>
              <a:rPr lang="zh-CN" altLang="en-US"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定好界限</a:t>
            </a:r>
            <a:endParaRPr lang="en-US" altLang="zh-CN" sz="14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defTabSz="685800"/>
            <a:endParaRPr lang="en-US" altLang="zh-CN" sz="1400" b="0" dirty="0">
              <a:solidFill>
                <a:srgbClr val="000000">
                  <a:lumMod val="7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6" name="矩形 25">
            <a:extLst>
              <a:ext uri="{FF2B5EF4-FFF2-40B4-BE49-F238E27FC236}">
                <a16:creationId xmlns:a16="http://schemas.microsoft.com/office/drawing/2014/main" id="{4AA684EF-EE48-4501-AA27-40B17FD356C1}"/>
              </a:ext>
            </a:extLst>
          </p:cNvPr>
          <p:cNvSpPr/>
          <p:nvPr/>
        </p:nvSpPr>
        <p:spPr>
          <a:xfrm>
            <a:off x="394458" y="450591"/>
            <a:ext cx="2294218" cy="461665"/>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准备</a:t>
            </a:r>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Sprint</a:t>
            </a:r>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计划</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7" name="TextBox 13">
            <a:extLst>
              <a:ext uri="{FF2B5EF4-FFF2-40B4-BE49-F238E27FC236}">
                <a16:creationId xmlns:a16="http://schemas.microsoft.com/office/drawing/2014/main" id="{4AF1C52D-5BC6-4756-8224-3BC9253BFA8A}"/>
              </a:ext>
            </a:extLst>
          </p:cNvPr>
          <p:cNvSpPr txBox="1"/>
          <p:nvPr/>
        </p:nvSpPr>
        <p:spPr>
          <a:xfrm>
            <a:off x="491989" y="1242842"/>
            <a:ext cx="2247699" cy="1077218"/>
          </a:xfrm>
          <a:prstGeom prst="rect">
            <a:avLst/>
          </a:prstGeom>
          <a:noFill/>
        </p:spPr>
        <p:txBody>
          <a:bodyPr wrap="square" rtlCol="0">
            <a:spAutoFit/>
          </a:bodyPr>
          <a:lstStyle/>
          <a:p>
            <a:pPr defTabSz="685800"/>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举办</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计划会议是为了让团队获得足够的信息，从而能够在几个星期内不受干扰地工作。</a:t>
            </a:r>
            <a:endParaRPr lang="en-US" altLang="zh-CN" sz="20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8" name="文本框 27">
            <a:extLst>
              <a:ext uri="{FF2B5EF4-FFF2-40B4-BE49-F238E27FC236}">
                <a16:creationId xmlns:a16="http://schemas.microsoft.com/office/drawing/2014/main" id="{E750E5FA-C5A8-4E90-9BEA-9D3E6114D5FA}"/>
              </a:ext>
            </a:extLst>
          </p:cNvPr>
          <p:cNvSpPr txBox="1"/>
          <p:nvPr/>
        </p:nvSpPr>
        <p:spPr>
          <a:xfrm>
            <a:off x="5515614" y="2482369"/>
            <a:ext cx="2546126" cy="584775"/>
          </a:xfrm>
          <a:prstGeom prst="rect">
            <a:avLst/>
          </a:prstGeom>
          <a:noFill/>
        </p:spPr>
        <p:txBody>
          <a:bodyPr wrap="square">
            <a:spAutoFit/>
          </a:bodyPr>
          <a:lstStyle/>
          <a:p>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1600" dirty="0">
                <a:solidFill>
                  <a:schemeClr val="tx2"/>
                </a:solidFill>
                <a:ea typeface="思源黑体 Bold" panose="020B0800000000000000" pitchFamily="34" charset="-122"/>
              </a:rPr>
              <a:t>计划会议需要整个团队和产品负责人的参与。</a:t>
            </a:r>
          </a:p>
        </p:txBody>
      </p:sp>
      <p:sp>
        <p:nvSpPr>
          <p:cNvPr id="29" name="文本框 28">
            <a:extLst>
              <a:ext uri="{FF2B5EF4-FFF2-40B4-BE49-F238E27FC236}">
                <a16:creationId xmlns:a16="http://schemas.microsoft.com/office/drawing/2014/main" id="{ECF0493E-6328-4C11-9A9B-AE2CCE5906B7}"/>
              </a:ext>
            </a:extLst>
          </p:cNvPr>
          <p:cNvSpPr txBox="1"/>
          <p:nvPr/>
        </p:nvSpPr>
        <p:spPr>
          <a:xfrm>
            <a:off x="5240892" y="3887517"/>
            <a:ext cx="2546126" cy="338554"/>
          </a:xfrm>
          <a:prstGeom prst="rect">
            <a:avLst/>
          </a:prstGeom>
          <a:noFill/>
        </p:spPr>
        <p:txBody>
          <a:bodyPr wrap="square">
            <a:spAutoFit/>
          </a:bodyPr>
          <a:lstStyle/>
          <a:p>
            <a:r>
              <a:rPr lang="zh-CN" altLang="en-US" sz="1600" dirty="0">
                <a:solidFill>
                  <a:schemeClr val="tx2"/>
                </a:solidFill>
                <a:ea typeface="思源黑体 Bold" panose="020B0800000000000000" pitchFamily="34" charset="-122"/>
              </a:rPr>
              <a:t>得到信息表。</a:t>
            </a:r>
          </a:p>
        </p:txBody>
      </p:sp>
    </p:spTree>
    <p:extLst>
      <p:ext uri="{BB962C8B-B14F-4D97-AF65-F5344CB8AC3E}">
        <p14:creationId xmlns:p14="http://schemas.microsoft.com/office/powerpoint/2010/main" val="15010042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49" presetClass="path" presetSubtype="0" accel="50000" decel="50000" fill="hold" grpId="1" nodeType="withEffect">
                                  <p:stCondLst>
                                    <p:cond delay="0"/>
                                  </p:stCondLst>
                                  <p:childTnLst>
                                    <p:animMotion origin="layout" path="M -1.38889E-6 4.93827E-6 L -0.08802 0.79413 " pathEditMode="relative" rAng="0" ptsTypes="AA">
                                      <p:cBhvr>
                                        <p:cTn id="8" dur="500" spd="-100000" fill="hold"/>
                                        <p:tgtEl>
                                          <p:spTgt spid="6"/>
                                        </p:tgtEl>
                                        <p:attrNameLst>
                                          <p:attrName>ppt_x</p:attrName>
                                          <p:attrName>ppt_y</p:attrName>
                                        </p:attrNameLst>
                                      </p:cBhvr>
                                      <p:rCtr x="-4410" y="39691"/>
                                    </p:animMotion>
                                  </p:childTnLst>
                                </p:cTn>
                              </p:par>
                              <p:par>
                                <p:cTn id="9" presetID="1" presetClass="entr" presetSubtype="0" fill="hold" grpId="0" nodeType="withEffect">
                                  <p:stCondLst>
                                    <p:cond delay="100"/>
                                  </p:stCondLst>
                                  <p:childTnLst>
                                    <p:set>
                                      <p:cBhvr>
                                        <p:cTn id="10" dur="1" fill="hold">
                                          <p:stCondLst>
                                            <p:cond delay="0"/>
                                          </p:stCondLst>
                                        </p:cTn>
                                        <p:tgtEl>
                                          <p:spTgt spid="9"/>
                                        </p:tgtEl>
                                        <p:attrNameLst>
                                          <p:attrName>style.visibility</p:attrName>
                                        </p:attrNameLst>
                                      </p:cBhvr>
                                      <p:to>
                                        <p:strVal val="visible"/>
                                      </p:to>
                                    </p:set>
                                  </p:childTnLst>
                                </p:cTn>
                              </p:par>
                              <p:par>
                                <p:cTn id="11" presetID="49" presetClass="path" presetSubtype="0" accel="50000" decel="50000" fill="hold" grpId="1" nodeType="withEffect">
                                  <p:stCondLst>
                                    <p:cond delay="100"/>
                                  </p:stCondLst>
                                  <p:childTnLst>
                                    <p:animMotion origin="layout" path="M 2.5E-6 -2.46914E-6 L 0.08125 0.70895 " pathEditMode="relative" rAng="0" ptsTypes="AA">
                                      <p:cBhvr>
                                        <p:cTn id="12" dur="500" spd="-100000" fill="hold"/>
                                        <p:tgtEl>
                                          <p:spTgt spid="9"/>
                                        </p:tgtEl>
                                        <p:attrNameLst>
                                          <p:attrName>ppt_x</p:attrName>
                                          <p:attrName>ppt_y</p:attrName>
                                        </p:attrNameLst>
                                      </p:cBhvr>
                                      <p:rCtr x="4062" y="35432"/>
                                    </p:animMotion>
                                  </p:childTnLst>
                                </p:cTn>
                              </p:par>
                              <p:par>
                                <p:cTn id="13" presetID="1" presetClass="entr" presetSubtype="0" fill="hold" grpId="0" nodeType="withEffect">
                                  <p:stCondLst>
                                    <p:cond delay="200"/>
                                  </p:stCondLst>
                                  <p:childTnLst>
                                    <p:set>
                                      <p:cBhvr>
                                        <p:cTn id="14" dur="1" fill="hold">
                                          <p:stCondLst>
                                            <p:cond delay="0"/>
                                          </p:stCondLst>
                                        </p:cTn>
                                        <p:tgtEl>
                                          <p:spTgt spid="7"/>
                                        </p:tgtEl>
                                        <p:attrNameLst>
                                          <p:attrName>style.visibility</p:attrName>
                                        </p:attrNameLst>
                                      </p:cBhvr>
                                      <p:to>
                                        <p:strVal val="visible"/>
                                      </p:to>
                                    </p:set>
                                  </p:childTnLst>
                                </p:cTn>
                              </p:par>
                              <p:par>
                                <p:cTn id="15" presetID="49" presetClass="path" presetSubtype="0" accel="50000" decel="50000" fill="hold" grpId="1" nodeType="withEffect">
                                  <p:stCondLst>
                                    <p:cond delay="200"/>
                                  </p:stCondLst>
                                  <p:childTnLst>
                                    <p:animMotion origin="layout" path="M 1.11111E-6 2.96296E-6 L -0.0842 0.53271 " pathEditMode="relative" rAng="0" ptsTypes="AA">
                                      <p:cBhvr>
                                        <p:cTn id="16" dur="500" spd="-100000" fill="hold"/>
                                        <p:tgtEl>
                                          <p:spTgt spid="7"/>
                                        </p:tgtEl>
                                        <p:attrNameLst>
                                          <p:attrName>ppt_x</p:attrName>
                                          <p:attrName>ppt_y</p:attrName>
                                        </p:attrNameLst>
                                      </p:cBhvr>
                                      <p:rCtr x="-4219" y="26636"/>
                                    </p:animMotion>
                                  </p:childTnLst>
                                </p:cTn>
                              </p:par>
                              <p:par>
                                <p:cTn id="17" presetID="1" presetClass="entr" presetSubtype="0" fill="hold" grpId="0" nodeType="withEffect">
                                  <p:stCondLst>
                                    <p:cond delay="300"/>
                                  </p:stCondLst>
                                  <p:childTnLst>
                                    <p:set>
                                      <p:cBhvr>
                                        <p:cTn id="18" dur="1" fill="hold">
                                          <p:stCondLst>
                                            <p:cond delay="0"/>
                                          </p:stCondLst>
                                        </p:cTn>
                                        <p:tgtEl>
                                          <p:spTgt spid="8"/>
                                        </p:tgtEl>
                                        <p:attrNameLst>
                                          <p:attrName>style.visibility</p:attrName>
                                        </p:attrNameLst>
                                      </p:cBhvr>
                                      <p:to>
                                        <p:strVal val="visible"/>
                                      </p:to>
                                    </p:set>
                                  </p:childTnLst>
                                </p:cTn>
                              </p:par>
                              <p:par>
                                <p:cTn id="19" presetID="49" presetClass="path" presetSubtype="0" accel="50000" decel="50000" fill="hold" grpId="1" nodeType="withEffect">
                                  <p:stCondLst>
                                    <p:cond delay="300"/>
                                  </p:stCondLst>
                                  <p:childTnLst>
                                    <p:animMotion origin="layout" path="M 2.5E-6 3.45679E-6 L 0.0625 0.43487 " pathEditMode="relative" rAng="0" ptsTypes="AA">
                                      <p:cBhvr>
                                        <p:cTn id="20" dur="500" spd="-100000" fill="hold"/>
                                        <p:tgtEl>
                                          <p:spTgt spid="8"/>
                                        </p:tgtEl>
                                        <p:attrNameLst>
                                          <p:attrName>ppt_x</p:attrName>
                                          <p:attrName>ppt_y</p:attrName>
                                        </p:attrNameLst>
                                      </p:cBhvr>
                                      <p:rCtr x="3125" y="21728"/>
                                    </p:animMotion>
                                  </p:childTnLst>
                                </p:cTn>
                              </p:par>
                              <p:par>
                                <p:cTn id="21" presetID="1" presetClass="entr" presetSubtype="0" fill="hold" grpId="0" nodeType="withEffect">
                                  <p:stCondLst>
                                    <p:cond delay="400"/>
                                  </p:stCondLst>
                                  <p:childTnLst>
                                    <p:set>
                                      <p:cBhvr>
                                        <p:cTn id="22" dur="1" fill="hold">
                                          <p:stCondLst>
                                            <p:cond delay="0"/>
                                          </p:stCondLst>
                                        </p:cTn>
                                        <p:tgtEl>
                                          <p:spTgt spid="10"/>
                                        </p:tgtEl>
                                        <p:attrNameLst>
                                          <p:attrName>style.visibility</p:attrName>
                                        </p:attrNameLst>
                                      </p:cBhvr>
                                      <p:to>
                                        <p:strVal val="visible"/>
                                      </p:to>
                                    </p:set>
                                  </p:childTnLst>
                                </p:cTn>
                              </p:par>
                              <p:par>
                                <p:cTn id="23" presetID="49" presetClass="path" presetSubtype="0" accel="50000" decel="50000" fill="hold" grpId="1" nodeType="withEffect">
                                  <p:stCondLst>
                                    <p:cond delay="400"/>
                                  </p:stCondLst>
                                  <p:childTnLst>
                                    <p:animMotion origin="layout" path="M 3.88889E-6 2.59259E-6 L -0.0533 0.26234 " pathEditMode="relative" rAng="0" ptsTypes="AA">
                                      <p:cBhvr>
                                        <p:cTn id="24" dur="500" spd="-100000" fill="hold"/>
                                        <p:tgtEl>
                                          <p:spTgt spid="10"/>
                                        </p:tgtEl>
                                        <p:attrNameLst>
                                          <p:attrName>ppt_x</p:attrName>
                                          <p:attrName>ppt_y</p:attrName>
                                        </p:attrNameLst>
                                      </p:cBhvr>
                                      <p:rCtr x="-2674" y="13117"/>
                                    </p:animMotion>
                                  </p:childTnLst>
                                </p:cTn>
                              </p:par>
                            </p:childTnLst>
                          </p:cTn>
                        </p:par>
                        <p:par>
                          <p:cTn id="25" fill="hold">
                            <p:stCondLst>
                              <p:cond delay="900"/>
                            </p:stCondLst>
                            <p:childTnLst>
                              <p:par>
                                <p:cTn id="26" presetID="31" presetClass="entr" presetSubtype="0"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p:cTn id="28" dur="400" fill="hold"/>
                                        <p:tgtEl>
                                          <p:spTgt spid="11"/>
                                        </p:tgtEl>
                                        <p:attrNameLst>
                                          <p:attrName>ppt_w</p:attrName>
                                        </p:attrNameLst>
                                      </p:cBhvr>
                                      <p:tavLst>
                                        <p:tav tm="0">
                                          <p:val>
                                            <p:fltVal val="0"/>
                                          </p:val>
                                        </p:tav>
                                        <p:tav tm="100000">
                                          <p:val>
                                            <p:strVal val="#ppt_w"/>
                                          </p:val>
                                        </p:tav>
                                      </p:tavLst>
                                    </p:anim>
                                    <p:anim calcmode="lin" valueType="num">
                                      <p:cBhvr>
                                        <p:cTn id="29" dur="400" fill="hold"/>
                                        <p:tgtEl>
                                          <p:spTgt spid="11"/>
                                        </p:tgtEl>
                                        <p:attrNameLst>
                                          <p:attrName>ppt_h</p:attrName>
                                        </p:attrNameLst>
                                      </p:cBhvr>
                                      <p:tavLst>
                                        <p:tav tm="0">
                                          <p:val>
                                            <p:fltVal val="0"/>
                                          </p:val>
                                        </p:tav>
                                        <p:tav tm="100000">
                                          <p:val>
                                            <p:strVal val="#ppt_h"/>
                                          </p:val>
                                        </p:tav>
                                      </p:tavLst>
                                    </p:anim>
                                    <p:anim calcmode="lin" valueType="num">
                                      <p:cBhvr>
                                        <p:cTn id="30" dur="400" fill="hold"/>
                                        <p:tgtEl>
                                          <p:spTgt spid="11"/>
                                        </p:tgtEl>
                                        <p:attrNameLst>
                                          <p:attrName>style.rotation</p:attrName>
                                        </p:attrNameLst>
                                      </p:cBhvr>
                                      <p:tavLst>
                                        <p:tav tm="0">
                                          <p:val>
                                            <p:fltVal val="90"/>
                                          </p:val>
                                        </p:tav>
                                        <p:tav tm="100000">
                                          <p:val>
                                            <p:fltVal val="0"/>
                                          </p:val>
                                        </p:tav>
                                      </p:tavLst>
                                    </p:anim>
                                    <p:animEffect transition="in" filter="fade">
                                      <p:cBhvr>
                                        <p:cTn id="31" dur="400"/>
                                        <p:tgtEl>
                                          <p:spTgt spid="11"/>
                                        </p:tgtEl>
                                      </p:cBhvr>
                                    </p:animEffect>
                                  </p:childTnLst>
                                </p:cTn>
                              </p:par>
                              <p:par>
                                <p:cTn id="32" presetID="8" presetClass="emph" presetSubtype="0" fill="hold" grpId="1" nodeType="withEffect">
                                  <p:stCondLst>
                                    <p:cond delay="0"/>
                                  </p:stCondLst>
                                  <p:childTnLst>
                                    <p:animRot by="21600000">
                                      <p:cBhvr>
                                        <p:cTn id="33" dur="400" fill="hold"/>
                                        <p:tgtEl>
                                          <p:spTgt spid="11"/>
                                        </p:tgtEl>
                                        <p:attrNameLst>
                                          <p:attrName>r</p:attrName>
                                        </p:attrNameLst>
                                      </p:cBhvr>
                                    </p:animRot>
                                  </p:childTnLst>
                                </p:cTn>
                              </p:par>
                            </p:childTnLst>
                          </p:cTn>
                        </p:par>
                        <p:par>
                          <p:cTn id="34" fill="hold">
                            <p:stCondLst>
                              <p:cond delay="1300"/>
                            </p:stCondLst>
                            <p:childTnLst>
                              <p:par>
                                <p:cTn id="35" presetID="22" presetClass="entr" presetSubtype="8" fill="hold" grpId="0" nodeType="after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left)">
                                      <p:cBhvr>
                                        <p:cTn id="37" dur="500"/>
                                        <p:tgtEl>
                                          <p:spTgt spid="16"/>
                                        </p:tgtEl>
                                      </p:cBhvr>
                                    </p:animEffect>
                                  </p:childTnLst>
                                </p:cTn>
                              </p:par>
                              <p:par>
                                <p:cTn id="38" presetID="31" presetClass="entr" presetSubtype="0" fill="hold" grpId="0" nodeType="withEffect">
                                  <p:stCondLst>
                                    <p:cond delay="400"/>
                                  </p:stCondLst>
                                  <p:childTnLst>
                                    <p:set>
                                      <p:cBhvr>
                                        <p:cTn id="39" dur="1" fill="hold">
                                          <p:stCondLst>
                                            <p:cond delay="0"/>
                                          </p:stCondLst>
                                        </p:cTn>
                                        <p:tgtEl>
                                          <p:spTgt spid="12"/>
                                        </p:tgtEl>
                                        <p:attrNameLst>
                                          <p:attrName>style.visibility</p:attrName>
                                        </p:attrNameLst>
                                      </p:cBhvr>
                                      <p:to>
                                        <p:strVal val="visible"/>
                                      </p:to>
                                    </p:set>
                                    <p:anim calcmode="lin" valueType="num">
                                      <p:cBhvr>
                                        <p:cTn id="40" dur="400" fill="hold"/>
                                        <p:tgtEl>
                                          <p:spTgt spid="12"/>
                                        </p:tgtEl>
                                        <p:attrNameLst>
                                          <p:attrName>ppt_w</p:attrName>
                                        </p:attrNameLst>
                                      </p:cBhvr>
                                      <p:tavLst>
                                        <p:tav tm="0">
                                          <p:val>
                                            <p:fltVal val="0"/>
                                          </p:val>
                                        </p:tav>
                                        <p:tav tm="100000">
                                          <p:val>
                                            <p:strVal val="#ppt_w"/>
                                          </p:val>
                                        </p:tav>
                                      </p:tavLst>
                                    </p:anim>
                                    <p:anim calcmode="lin" valueType="num">
                                      <p:cBhvr>
                                        <p:cTn id="41" dur="400" fill="hold"/>
                                        <p:tgtEl>
                                          <p:spTgt spid="12"/>
                                        </p:tgtEl>
                                        <p:attrNameLst>
                                          <p:attrName>ppt_h</p:attrName>
                                        </p:attrNameLst>
                                      </p:cBhvr>
                                      <p:tavLst>
                                        <p:tav tm="0">
                                          <p:val>
                                            <p:fltVal val="0"/>
                                          </p:val>
                                        </p:tav>
                                        <p:tav tm="100000">
                                          <p:val>
                                            <p:strVal val="#ppt_h"/>
                                          </p:val>
                                        </p:tav>
                                      </p:tavLst>
                                    </p:anim>
                                    <p:anim calcmode="lin" valueType="num">
                                      <p:cBhvr>
                                        <p:cTn id="42" dur="400" fill="hold"/>
                                        <p:tgtEl>
                                          <p:spTgt spid="12"/>
                                        </p:tgtEl>
                                        <p:attrNameLst>
                                          <p:attrName>style.rotation</p:attrName>
                                        </p:attrNameLst>
                                      </p:cBhvr>
                                      <p:tavLst>
                                        <p:tav tm="0">
                                          <p:val>
                                            <p:fltVal val="90"/>
                                          </p:val>
                                        </p:tav>
                                        <p:tav tm="100000">
                                          <p:val>
                                            <p:fltVal val="0"/>
                                          </p:val>
                                        </p:tav>
                                      </p:tavLst>
                                    </p:anim>
                                    <p:animEffect transition="in" filter="fade">
                                      <p:cBhvr>
                                        <p:cTn id="43" dur="400"/>
                                        <p:tgtEl>
                                          <p:spTgt spid="12"/>
                                        </p:tgtEl>
                                      </p:cBhvr>
                                    </p:animEffect>
                                  </p:childTnLst>
                                </p:cTn>
                              </p:par>
                              <p:par>
                                <p:cTn id="44" presetID="8" presetClass="emph" presetSubtype="0" fill="hold" grpId="1" nodeType="withEffect">
                                  <p:stCondLst>
                                    <p:cond delay="400"/>
                                  </p:stCondLst>
                                  <p:childTnLst>
                                    <p:animRot by="21600000">
                                      <p:cBhvr>
                                        <p:cTn id="45" dur="400" fill="hold"/>
                                        <p:tgtEl>
                                          <p:spTgt spid="12"/>
                                        </p:tgtEl>
                                        <p:attrNameLst>
                                          <p:attrName>r</p:attrName>
                                        </p:attrNameLst>
                                      </p:cBhvr>
                                    </p:animRot>
                                  </p:childTnLst>
                                </p:cTn>
                              </p:par>
                            </p:childTnLst>
                          </p:cTn>
                        </p:par>
                        <p:par>
                          <p:cTn id="46" fill="hold">
                            <p:stCondLst>
                              <p:cond delay="2100"/>
                            </p:stCondLst>
                            <p:childTnLst>
                              <p:par>
                                <p:cTn id="47" presetID="22" presetClass="entr" presetSubtype="8" fill="hold" grpId="0" nodeType="afterEffect">
                                  <p:stCondLst>
                                    <p:cond delay="0"/>
                                  </p:stCondLst>
                                  <p:childTnLst>
                                    <p:set>
                                      <p:cBhvr>
                                        <p:cTn id="48" dur="1" fill="hold">
                                          <p:stCondLst>
                                            <p:cond delay="0"/>
                                          </p:stCondLst>
                                        </p:cTn>
                                        <p:tgtEl>
                                          <p:spTgt spid="27"/>
                                        </p:tgtEl>
                                        <p:attrNameLst>
                                          <p:attrName>style.visibility</p:attrName>
                                        </p:attrNameLst>
                                      </p:cBhvr>
                                      <p:to>
                                        <p:strVal val="visible"/>
                                      </p:to>
                                    </p:set>
                                    <p:animEffect transition="in" filter="wipe(left)">
                                      <p:cBhvr>
                                        <p:cTn id="49" dur="500"/>
                                        <p:tgtEl>
                                          <p:spTgt spid="27"/>
                                        </p:tgtEl>
                                      </p:cBhvr>
                                    </p:animEffect>
                                  </p:childTnLst>
                                </p:cTn>
                              </p:par>
                              <p:par>
                                <p:cTn id="50" presetID="31" presetClass="entr" presetSubtype="0" fill="hold" grpId="0" nodeType="withEffect">
                                  <p:stCondLst>
                                    <p:cond delay="400"/>
                                  </p:stCondLst>
                                  <p:childTnLst>
                                    <p:set>
                                      <p:cBhvr>
                                        <p:cTn id="51" dur="1" fill="hold">
                                          <p:stCondLst>
                                            <p:cond delay="0"/>
                                          </p:stCondLst>
                                        </p:cTn>
                                        <p:tgtEl>
                                          <p:spTgt spid="13"/>
                                        </p:tgtEl>
                                        <p:attrNameLst>
                                          <p:attrName>style.visibility</p:attrName>
                                        </p:attrNameLst>
                                      </p:cBhvr>
                                      <p:to>
                                        <p:strVal val="visible"/>
                                      </p:to>
                                    </p:set>
                                    <p:anim calcmode="lin" valueType="num">
                                      <p:cBhvr>
                                        <p:cTn id="52" dur="400" fill="hold"/>
                                        <p:tgtEl>
                                          <p:spTgt spid="13"/>
                                        </p:tgtEl>
                                        <p:attrNameLst>
                                          <p:attrName>ppt_w</p:attrName>
                                        </p:attrNameLst>
                                      </p:cBhvr>
                                      <p:tavLst>
                                        <p:tav tm="0">
                                          <p:val>
                                            <p:fltVal val="0"/>
                                          </p:val>
                                        </p:tav>
                                        <p:tav tm="100000">
                                          <p:val>
                                            <p:strVal val="#ppt_w"/>
                                          </p:val>
                                        </p:tav>
                                      </p:tavLst>
                                    </p:anim>
                                    <p:anim calcmode="lin" valueType="num">
                                      <p:cBhvr>
                                        <p:cTn id="53" dur="400" fill="hold"/>
                                        <p:tgtEl>
                                          <p:spTgt spid="13"/>
                                        </p:tgtEl>
                                        <p:attrNameLst>
                                          <p:attrName>ppt_h</p:attrName>
                                        </p:attrNameLst>
                                      </p:cBhvr>
                                      <p:tavLst>
                                        <p:tav tm="0">
                                          <p:val>
                                            <p:fltVal val="0"/>
                                          </p:val>
                                        </p:tav>
                                        <p:tav tm="100000">
                                          <p:val>
                                            <p:strVal val="#ppt_h"/>
                                          </p:val>
                                        </p:tav>
                                      </p:tavLst>
                                    </p:anim>
                                    <p:anim calcmode="lin" valueType="num">
                                      <p:cBhvr>
                                        <p:cTn id="54" dur="400" fill="hold"/>
                                        <p:tgtEl>
                                          <p:spTgt spid="13"/>
                                        </p:tgtEl>
                                        <p:attrNameLst>
                                          <p:attrName>style.rotation</p:attrName>
                                        </p:attrNameLst>
                                      </p:cBhvr>
                                      <p:tavLst>
                                        <p:tav tm="0">
                                          <p:val>
                                            <p:fltVal val="90"/>
                                          </p:val>
                                        </p:tav>
                                        <p:tav tm="100000">
                                          <p:val>
                                            <p:fltVal val="0"/>
                                          </p:val>
                                        </p:tav>
                                      </p:tavLst>
                                    </p:anim>
                                    <p:animEffect transition="in" filter="fade">
                                      <p:cBhvr>
                                        <p:cTn id="55" dur="400"/>
                                        <p:tgtEl>
                                          <p:spTgt spid="13"/>
                                        </p:tgtEl>
                                      </p:cBhvr>
                                    </p:animEffect>
                                  </p:childTnLst>
                                </p:cTn>
                              </p:par>
                              <p:par>
                                <p:cTn id="56" presetID="8" presetClass="emph" presetSubtype="0" fill="hold" grpId="1" nodeType="withEffect">
                                  <p:stCondLst>
                                    <p:cond delay="400"/>
                                  </p:stCondLst>
                                  <p:childTnLst>
                                    <p:animRot by="21600000">
                                      <p:cBhvr>
                                        <p:cTn id="57" dur="400" fill="hold"/>
                                        <p:tgtEl>
                                          <p:spTgt spid="13"/>
                                        </p:tgtEl>
                                        <p:attrNameLst>
                                          <p:attrName>r</p:attrName>
                                        </p:attrNameLst>
                                      </p:cBhvr>
                                    </p:animRot>
                                  </p:childTnLst>
                                </p:cTn>
                              </p:par>
                            </p:childTnLst>
                          </p:cTn>
                        </p:par>
                        <p:par>
                          <p:cTn id="58" fill="hold">
                            <p:stCondLst>
                              <p:cond delay="2900"/>
                            </p:stCondLst>
                            <p:childTnLst>
                              <p:par>
                                <p:cTn id="59" presetID="22" presetClass="entr" presetSubtype="4" fill="hold" grpId="0" nodeType="afterEffect">
                                  <p:stCondLst>
                                    <p:cond delay="0"/>
                                  </p:stCondLst>
                                  <p:childTnLst>
                                    <p:set>
                                      <p:cBhvr>
                                        <p:cTn id="60" dur="1" fill="hold">
                                          <p:stCondLst>
                                            <p:cond delay="0"/>
                                          </p:stCondLst>
                                        </p:cTn>
                                        <p:tgtEl>
                                          <p:spTgt spid="28"/>
                                        </p:tgtEl>
                                        <p:attrNameLst>
                                          <p:attrName>style.visibility</p:attrName>
                                        </p:attrNameLst>
                                      </p:cBhvr>
                                      <p:to>
                                        <p:strVal val="visible"/>
                                      </p:to>
                                    </p:set>
                                    <p:animEffect transition="in" filter="wipe(down)">
                                      <p:cBhvr>
                                        <p:cTn id="61" dur="500"/>
                                        <p:tgtEl>
                                          <p:spTgt spid="28"/>
                                        </p:tgtEl>
                                      </p:cBhvr>
                                    </p:animEffect>
                                  </p:childTnLst>
                                </p:cTn>
                              </p:par>
                              <p:par>
                                <p:cTn id="62" presetID="31" presetClass="entr" presetSubtype="0" fill="hold" grpId="0" nodeType="withEffect">
                                  <p:stCondLst>
                                    <p:cond delay="400"/>
                                  </p:stCondLst>
                                  <p:childTnLst>
                                    <p:set>
                                      <p:cBhvr>
                                        <p:cTn id="63" dur="1" fill="hold">
                                          <p:stCondLst>
                                            <p:cond delay="0"/>
                                          </p:stCondLst>
                                        </p:cTn>
                                        <p:tgtEl>
                                          <p:spTgt spid="14"/>
                                        </p:tgtEl>
                                        <p:attrNameLst>
                                          <p:attrName>style.visibility</p:attrName>
                                        </p:attrNameLst>
                                      </p:cBhvr>
                                      <p:to>
                                        <p:strVal val="visible"/>
                                      </p:to>
                                    </p:set>
                                    <p:anim calcmode="lin" valueType="num">
                                      <p:cBhvr>
                                        <p:cTn id="64" dur="400" fill="hold"/>
                                        <p:tgtEl>
                                          <p:spTgt spid="14"/>
                                        </p:tgtEl>
                                        <p:attrNameLst>
                                          <p:attrName>ppt_w</p:attrName>
                                        </p:attrNameLst>
                                      </p:cBhvr>
                                      <p:tavLst>
                                        <p:tav tm="0">
                                          <p:val>
                                            <p:fltVal val="0"/>
                                          </p:val>
                                        </p:tav>
                                        <p:tav tm="100000">
                                          <p:val>
                                            <p:strVal val="#ppt_w"/>
                                          </p:val>
                                        </p:tav>
                                      </p:tavLst>
                                    </p:anim>
                                    <p:anim calcmode="lin" valueType="num">
                                      <p:cBhvr>
                                        <p:cTn id="65" dur="400" fill="hold"/>
                                        <p:tgtEl>
                                          <p:spTgt spid="14"/>
                                        </p:tgtEl>
                                        <p:attrNameLst>
                                          <p:attrName>ppt_h</p:attrName>
                                        </p:attrNameLst>
                                      </p:cBhvr>
                                      <p:tavLst>
                                        <p:tav tm="0">
                                          <p:val>
                                            <p:fltVal val="0"/>
                                          </p:val>
                                        </p:tav>
                                        <p:tav tm="100000">
                                          <p:val>
                                            <p:strVal val="#ppt_h"/>
                                          </p:val>
                                        </p:tav>
                                      </p:tavLst>
                                    </p:anim>
                                    <p:anim calcmode="lin" valueType="num">
                                      <p:cBhvr>
                                        <p:cTn id="66" dur="400" fill="hold"/>
                                        <p:tgtEl>
                                          <p:spTgt spid="14"/>
                                        </p:tgtEl>
                                        <p:attrNameLst>
                                          <p:attrName>style.rotation</p:attrName>
                                        </p:attrNameLst>
                                      </p:cBhvr>
                                      <p:tavLst>
                                        <p:tav tm="0">
                                          <p:val>
                                            <p:fltVal val="90"/>
                                          </p:val>
                                        </p:tav>
                                        <p:tav tm="100000">
                                          <p:val>
                                            <p:fltVal val="0"/>
                                          </p:val>
                                        </p:tav>
                                      </p:tavLst>
                                    </p:anim>
                                    <p:animEffect transition="in" filter="fade">
                                      <p:cBhvr>
                                        <p:cTn id="67" dur="400"/>
                                        <p:tgtEl>
                                          <p:spTgt spid="14"/>
                                        </p:tgtEl>
                                      </p:cBhvr>
                                    </p:animEffect>
                                  </p:childTnLst>
                                </p:cTn>
                              </p:par>
                              <p:par>
                                <p:cTn id="68" presetID="8" presetClass="emph" presetSubtype="0" fill="hold" grpId="1" nodeType="withEffect">
                                  <p:stCondLst>
                                    <p:cond delay="400"/>
                                  </p:stCondLst>
                                  <p:childTnLst>
                                    <p:animRot by="21600000">
                                      <p:cBhvr>
                                        <p:cTn id="69" dur="400" fill="hold"/>
                                        <p:tgtEl>
                                          <p:spTgt spid="14"/>
                                        </p:tgtEl>
                                        <p:attrNameLst>
                                          <p:attrName>r</p:attrName>
                                        </p:attrNameLst>
                                      </p:cBhvr>
                                    </p:animRot>
                                  </p:childTnLst>
                                </p:cTn>
                              </p:par>
                            </p:childTnLst>
                          </p:cTn>
                        </p:par>
                        <p:par>
                          <p:cTn id="70" fill="hold">
                            <p:stCondLst>
                              <p:cond delay="3700"/>
                            </p:stCondLst>
                            <p:childTnLst>
                              <p:par>
                                <p:cTn id="71" presetID="22" presetClass="entr" presetSubtype="2" fill="hold" grpId="0" nodeType="afterEffect">
                                  <p:stCondLst>
                                    <p:cond delay="0"/>
                                  </p:stCondLst>
                                  <p:childTnLst>
                                    <p:set>
                                      <p:cBhvr>
                                        <p:cTn id="72" dur="1" fill="hold">
                                          <p:stCondLst>
                                            <p:cond delay="0"/>
                                          </p:stCondLst>
                                        </p:cTn>
                                        <p:tgtEl>
                                          <p:spTgt spid="24"/>
                                        </p:tgtEl>
                                        <p:attrNameLst>
                                          <p:attrName>style.visibility</p:attrName>
                                        </p:attrNameLst>
                                      </p:cBhvr>
                                      <p:to>
                                        <p:strVal val="visible"/>
                                      </p:to>
                                    </p:set>
                                    <p:animEffect transition="in" filter="wipe(right)">
                                      <p:cBhvr>
                                        <p:cTn id="73" dur="500"/>
                                        <p:tgtEl>
                                          <p:spTgt spid="24"/>
                                        </p:tgtEl>
                                      </p:cBhvr>
                                    </p:animEffect>
                                  </p:childTnLst>
                                </p:cTn>
                              </p:par>
                              <p:par>
                                <p:cTn id="74" presetID="31" presetClass="entr" presetSubtype="0" fill="hold" grpId="0" nodeType="withEffect">
                                  <p:stCondLst>
                                    <p:cond delay="400"/>
                                  </p:stCondLst>
                                  <p:childTnLst>
                                    <p:set>
                                      <p:cBhvr>
                                        <p:cTn id="75" dur="1" fill="hold">
                                          <p:stCondLst>
                                            <p:cond delay="0"/>
                                          </p:stCondLst>
                                        </p:cTn>
                                        <p:tgtEl>
                                          <p:spTgt spid="15"/>
                                        </p:tgtEl>
                                        <p:attrNameLst>
                                          <p:attrName>style.visibility</p:attrName>
                                        </p:attrNameLst>
                                      </p:cBhvr>
                                      <p:to>
                                        <p:strVal val="visible"/>
                                      </p:to>
                                    </p:set>
                                    <p:anim calcmode="lin" valueType="num">
                                      <p:cBhvr>
                                        <p:cTn id="76" dur="400" fill="hold"/>
                                        <p:tgtEl>
                                          <p:spTgt spid="15"/>
                                        </p:tgtEl>
                                        <p:attrNameLst>
                                          <p:attrName>ppt_w</p:attrName>
                                        </p:attrNameLst>
                                      </p:cBhvr>
                                      <p:tavLst>
                                        <p:tav tm="0">
                                          <p:val>
                                            <p:fltVal val="0"/>
                                          </p:val>
                                        </p:tav>
                                        <p:tav tm="100000">
                                          <p:val>
                                            <p:strVal val="#ppt_w"/>
                                          </p:val>
                                        </p:tav>
                                      </p:tavLst>
                                    </p:anim>
                                    <p:anim calcmode="lin" valueType="num">
                                      <p:cBhvr>
                                        <p:cTn id="77" dur="400" fill="hold"/>
                                        <p:tgtEl>
                                          <p:spTgt spid="15"/>
                                        </p:tgtEl>
                                        <p:attrNameLst>
                                          <p:attrName>ppt_h</p:attrName>
                                        </p:attrNameLst>
                                      </p:cBhvr>
                                      <p:tavLst>
                                        <p:tav tm="0">
                                          <p:val>
                                            <p:fltVal val="0"/>
                                          </p:val>
                                        </p:tav>
                                        <p:tav tm="100000">
                                          <p:val>
                                            <p:strVal val="#ppt_h"/>
                                          </p:val>
                                        </p:tav>
                                      </p:tavLst>
                                    </p:anim>
                                    <p:anim calcmode="lin" valueType="num">
                                      <p:cBhvr>
                                        <p:cTn id="78" dur="400" fill="hold"/>
                                        <p:tgtEl>
                                          <p:spTgt spid="15"/>
                                        </p:tgtEl>
                                        <p:attrNameLst>
                                          <p:attrName>style.rotation</p:attrName>
                                        </p:attrNameLst>
                                      </p:cBhvr>
                                      <p:tavLst>
                                        <p:tav tm="0">
                                          <p:val>
                                            <p:fltVal val="90"/>
                                          </p:val>
                                        </p:tav>
                                        <p:tav tm="100000">
                                          <p:val>
                                            <p:fltVal val="0"/>
                                          </p:val>
                                        </p:tav>
                                      </p:tavLst>
                                    </p:anim>
                                    <p:animEffect transition="in" filter="fade">
                                      <p:cBhvr>
                                        <p:cTn id="79" dur="400"/>
                                        <p:tgtEl>
                                          <p:spTgt spid="15"/>
                                        </p:tgtEl>
                                      </p:cBhvr>
                                    </p:animEffect>
                                  </p:childTnLst>
                                </p:cTn>
                              </p:par>
                              <p:par>
                                <p:cTn id="80" presetID="8" presetClass="emph" presetSubtype="0" fill="hold" grpId="1" nodeType="withEffect">
                                  <p:stCondLst>
                                    <p:cond delay="400"/>
                                  </p:stCondLst>
                                  <p:childTnLst>
                                    <p:animRot by="21600000">
                                      <p:cBhvr>
                                        <p:cTn id="81" dur="400" fill="hold"/>
                                        <p:tgtEl>
                                          <p:spTgt spid="15"/>
                                        </p:tgtEl>
                                        <p:attrNameLst>
                                          <p:attrName>r</p:attrName>
                                        </p:attrNameLst>
                                      </p:cBhvr>
                                    </p:animRot>
                                  </p:childTnLst>
                                </p:cTn>
                              </p:par>
                            </p:childTnLst>
                          </p:cTn>
                        </p:par>
                        <p:par>
                          <p:cTn id="82" fill="hold">
                            <p:stCondLst>
                              <p:cond delay="4500"/>
                            </p:stCondLst>
                            <p:childTnLst>
                              <p:par>
                                <p:cTn id="83" presetID="22" presetClass="entr" presetSubtype="4" fill="hold" grpId="0" nodeType="after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down)">
                                      <p:cBhvr>
                                        <p:cTn id="8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P spid="9" grpId="0" animBg="1"/>
      <p:bldP spid="9" grpId="1" animBg="1"/>
      <p:bldP spid="10" grpId="0" animBg="1"/>
      <p:bldP spid="10" grpId="1" animBg="1"/>
      <p:bldP spid="11" grpId="0"/>
      <p:bldP spid="11" grpId="1"/>
      <p:bldP spid="12" grpId="0"/>
      <p:bldP spid="12" grpId="1"/>
      <p:bldP spid="13" grpId="0"/>
      <p:bldP spid="13" grpId="1"/>
      <p:bldP spid="14" grpId="0"/>
      <p:bldP spid="14" grpId="1"/>
      <p:bldP spid="15" grpId="0"/>
      <p:bldP spid="15" grpId="1"/>
      <p:bldP spid="16" grpId="0"/>
      <p:bldP spid="24" grpId="0"/>
      <p:bldP spid="27" grpId="0"/>
      <p:bldP spid="28" grpId="0"/>
      <p:bldP spid="2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1" name="AutoShape 5"/>
          <p:cNvSpPr>
            <a:spLocks/>
          </p:cNvSpPr>
          <p:nvPr/>
        </p:nvSpPr>
        <p:spPr bwMode="auto">
          <a:xfrm>
            <a:off x="4553390" y="1719800"/>
            <a:ext cx="1198315" cy="1223129"/>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6131"/>
                </a:moveTo>
                <a:cubicBezTo>
                  <a:pt x="0" y="0"/>
                  <a:pt x="0" y="0"/>
                  <a:pt x="0" y="0"/>
                </a:cubicBezTo>
                <a:cubicBezTo>
                  <a:pt x="10685" y="0"/>
                  <a:pt x="19302" y="8437"/>
                  <a:pt x="19359" y="18899"/>
                </a:cubicBezTo>
                <a:cubicBezTo>
                  <a:pt x="21600" y="18899"/>
                  <a:pt x="21600" y="18899"/>
                  <a:pt x="21600" y="18899"/>
                </a:cubicBezTo>
                <a:cubicBezTo>
                  <a:pt x="16372" y="21599"/>
                  <a:pt x="16372" y="21599"/>
                  <a:pt x="16372" y="21599"/>
                </a:cubicBezTo>
                <a:cubicBezTo>
                  <a:pt x="11144" y="18899"/>
                  <a:pt x="11144" y="18899"/>
                  <a:pt x="11144" y="18899"/>
                </a:cubicBezTo>
                <a:cubicBezTo>
                  <a:pt x="13327" y="18899"/>
                  <a:pt x="13327" y="18899"/>
                  <a:pt x="13327" y="18899"/>
                </a:cubicBezTo>
                <a:cubicBezTo>
                  <a:pt x="13212" y="11812"/>
                  <a:pt x="7353" y="6131"/>
                  <a:pt x="114" y="6131"/>
                </a:cubicBezTo>
                <a:cubicBezTo>
                  <a:pt x="57" y="6131"/>
                  <a:pt x="57" y="6131"/>
                  <a:pt x="0" y="613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14888" tIns="14888" rIns="14888" bIns="14888"/>
          <a:lstStyle/>
          <a:p>
            <a:pPr defTabSz="685800">
              <a:lnSpc>
                <a:spcPct val="120000"/>
              </a:lnSpc>
            </a:pPr>
            <a:endParaRPr lang="zh-CN" altLang="en-US"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02" name="AutoShape 6"/>
          <p:cNvSpPr>
            <a:spLocks/>
          </p:cNvSpPr>
          <p:nvPr/>
        </p:nvSpPr>
        <p:spPr bwMode="auto">
          <a:xfrm>
            <a:off x="3480697" y="1589525"/>
            <a:ext cx="1226231" cy="1204519"/>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907" y="2342"/>
                </a:moveTo>
                <a:cubicBezTo>
                  <a:pt x="8471" y="2342"/>
                  <a:pt x="0" y="10971"/>
                  <a:pt x="0" y="21599"/>
                </a:cubicBezTo>
                <a:cubicBezTo>
                  <a:pt x="5890" y="21599"/>
                  <a:pt x="5890" y="21599"/>
                  <a:pt x="5890" y="21599"/>
                </a:cubicBezTo>
                <a:cubicBezTo>
                  <a:pt x="5947" y="14400"/>
                  <a:pt x="11725" y="8571"/>
                  <a:pt x="18794" y="8571"/>
                </a:cubicBezTo>
                <a:cubicBezTo>
                  <a:pt x="18794" y="8571"/>
                  <a:pt x="18850" y="8571"/>
                  <a:pt x="18907" y="8571"/>
                </a:cubicBezTo>
                <a:cubicBezTo>
                  <a:pt x="18907" y="10400"/>
                  <a:pt x="18907" y="10400"/>
                  <a:pt x="18907" y="10400"/>
                </a:cubicBezTo>
                <a:cubicBezTo>
                  <a:pt x="21600" y="5200"/>
                  <a:pt x="21600" y="5200"/>
                  <a:pt x="21600" y="5200"/>
                </a:cubicBezTo>
                <a:cubicBezTo>
                  <a:pt x="18907" y="0"/>
                  <a:pt x="18907" y="0"/>
                  <a:pt x="18907" y="0"/>
                </a:cubicBezTo>
                <a:lnTo>
                  <a:pt x="18907" y="2342"/>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14888" tIns="14888" rIns="14888" bIns="14888"/>
          <a:lstStyle/>
          <a:p>
            <a:pPr defTabSz="685800">
              <a:lnSpc>
                <a:spcPct val="120000"/>
              </a:lnSpc>
            </a:pPr>
            <a:endParaRPr lang="zh-CN" altLang="en-US"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03" name="AutoShape 7"/>
          <p:cNvSpPr>
            <a:spLocks/>
          </p:cNvSpPr>
          <p:nvPr/>
        </p:nvSpPr>
        <p:spPr bwMode="auto">
          <a:xfrm>
            <a:off x="3353008" y="2643609"/>
            <a:ext cx="1200383" cy="1221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763"/>
                </a:moveTo>
                <a:cubicBezTo>
                  <a:pt x="2291" y="2763"/>
                  <a:pt x="2291" y="2763"/>
                  <a:pt x="2291" y="2763"/>
                </a:cubicBezTo>
                <a:cubicBezTo>
                  <a:pt x="2349" y="13196"/>
                  <a:pt x="11000" y="21599"/>
                  <a:pt x="21599" y="21599"/>
                </a:cubicBezTo>
                <a:cubicBezTo>
                  <a:pt x="21599" y="15509"/>
                  <a:pt x="21599" y="15509"/>
                  <a:pt x="21599" y="15509"/>
                </a:cubicBezTo>
                <a:cubicBezTo>
                  <a:pt x="21542" y="15509"/>
                  <a:pt x="21542" y="15509"/>
                  <a:pt x="21485" y="15509"/>
                </a:cubicBezTo>
                <a:cubicBezTo>
                  <a:pt x="14266" y="15509"/>
                  <a:pt x="8422" y="9813"/>
                  <a:pt x="8307" y="2763"/>
                </a:cubicBezTo>
                <a:cubicBezTo>
                  <a:pt x="10427" y="2763"/>
                  <a:pt x="10427" y="2763"/>
                  <a:pt x="10427" y="2763"/>
                </a:cubicBezTo>
                <a:cubicBezTo>
                  <a:pt x="5213" y="0"/>
                  <a:pt x="5213" y="0"/>
                  <a:pt x="5213" y="0"/>
                </a:cubicBezTo>
                <a:lnTo>
                  <a:pt x="0" y="2763"/>
                </a:lnTo>
                <a:close/>
              </a:path>
            </a:pathLst>
          </a:custGeom>
          <a:solidFill>
            <a:schemeClr val="accent4"/>
          </a:solidFill>
          <a:ln>
            <a:noFill/>
          </a:ln>
          <a:effectLst/>
        </p:spPr>
        <p:txBody>
          <a:bodyPr lIns="14888" tIns="14888" rIns="14888" bIns="14888"/>
          <a:lstStyle/>
          <a:p>
            <a:pPr defTabSz="297754">
              <a:lnSpc>
                <a:spcPct val="120000"/>
              </a:lnSpc>
              <a:defRPr/>
            </a:pPr>
            <a:endParaRPr lang="es-ES" sz="640" dirty="0">
              <a:solidFill>
                <a:srgbClr val="000000"/>
              </a:solidFill>
              <a:latin typeface="思源黑体 Bold" panose="020B0800000000000000" pitchFamily="34" charset="-122"/>
              <a:ea typeface="思源黑体 Bold" panose="020B0800000000000000" pitchFamily="34" charset="-122"/>
              <a:cs typeface="Arial" panose="020B0604020202020204" pitchFamily="34" charset="0"/>
              <a:sym typeface="思源黑体 Bold" panose="020B0800000000000000" pitchFamily="34" charset="-122"/>
            </a:endParaRPr>
          </a:p>
        </p:txBody>
      </p:sp>
      <p:sp>
        <p:nvSpPr>
          <p:cNvPr id="29704" name="AutoShape 8"/>
          <p:cNvSpPr>
            <a:spLocks/>
          </p:cNvSpPr>
          <p:nvPr/>
        </p:nvSpPr>
        <p:spPr bwMode="auto">
          <a:xfrm>
            <a:off x="4400370" y="2850392"/>
            <a:ext cx="1223646" cy="11285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700" y="19403"/>
                </a:moveTo>
                <a:cubicBezTo>
                  <a:pt x="12768" y="19403"/>
                  <a:pt x="21037" y="10861"/>
                  <a:pt x="21599" y="122"/>
                </a:cubicBezTo>
                <a:cubicBezTo>
                  <a:pt x="18731" y="1769"/>
                  <a:pt x="18731" y="1769"/>
                  <a:pt x="18731" y="1769"/>
                </a:cubicBezTo>
                <a:cubicBezTo>
                  <a:pt x="15693" y="0"/>
                  <a:pt x="15693" y="0"/>
                  <a:pt x="15693" y="0"/>
                </a:cubicBezTo>
                <a:cubicBezTo>
                  <a:pt x="15074" y="7200"/>
                  <a:pt x="9562" y="12813"/>
                  <a:pt x="2812" y="12813"/>
                </a:cubicBezTo>
                <a:cubicBezTo>
                  <a:pt x="2756" y="12813"/>
                  <a:pt x="2756" y="12813"/>
                  <a:pt x="2700" y="12813"/>
                </a:cubicBezTo>
                <a:cubicBezTo>
                  <a:pt x="2700" y="10494"/>
                  <a:pt x="2700" y="10494"/>
                  <a:pt x="2700" y="10494"/>
                </a:cubicBezTo>
                <a:cubicBezTo>
                  <a:pt x="0" y="16047"/>
                  <a:pt x="0" y="16047"/>
                  <a:pt x="0" y="16047"/>
                </a:cubicBezTo>
                <a:cubicBezTo>
                  <a:pt x="2700" y="21600"/>
                  <a:pt x="2700" y="21600"/>
                  <a:pt x="2700" y="21600"/>
                </a:cubicBezTo>
                <a:lnTo>
                  <a:pt x="2700" y="19403"/>
                </a:lnTo>
                <a:close/>
              </a:path>
            </a:pathLst>
          </a:custGeom>
          <a:solidFill>
            <a:schemeClr val="accent3"/>
          </a:solidFill>
          <a:ln>
            <a:noFill/>
          </a:ln>
          <a:effectLst/>
        </p:spPr>
        <p:txBody>
          <a:bodyPr lIns="14888" tIns="14888" rIns="14888" bIns="14888"/>
          <a:lstStyle/>
          <a:p>
            <a:pPr defTabSz="297754">
              <a:lnSpc>
                <a:spcPct val="120000"/>
              </a:lnSpc>
              <a:defRPr/>
            </a:pPr>
            <a:endParaRPr lang="es-ES" sz="640" dirty="0">
              <a:solidFill>
                <a:srgbClr val="000000"/>
              </a:solidFill>
              <a:latin typeface="思源黑体 Bold" panose="020B0800000000000000" pitchFamily="34" charset="-122"/>
              <a:ea typeface="思源黑体 Bold" panose="020B0800000000000000" pitchFamily="34" charset="-122"/>
              <a:cs typeface="Arial" panose="020B0604020202020204" pitchFamily="34" charset="0"/>
              <a:sym typeface="思源黑体 Bold" panose="020B0800000000000000" pitchFamily="34" charset="-122"/>
            </a:endParaRPr>
          </a:p>
        </p:txBody>
      </p:sp>
      <p:sp>
        <p:nvSpPr>
          <p:cNvPr id="29705" name="AutoShape 9"/>
          <p:cNvSpPr>
            <a:spLocks/>
          </p:cNvSpPr>
          <p:nvPr/>
        </p:nvSpPr>
        <p:spPr bwMode="auto">
          <a:xfrm>
            <a:off x="5720169" y="1789072"/>
            <a:ext cx="515927" cy="595538"/>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10800" y="0"/>
                </a:moveTo>
                <a:lnTo>
                  <a:pt x="21599" y="5400"/>
                </a:lnTo>
                <a:lnTo>
                  <a:pt x="21599" y="16200"/>
                </a:lnTo>
                <a:lnTo>
                  <a:pt x="10799" y="21599"/>
                </a:lnTo>
                <a:lnTo>
                  <a:pt x="0" y="16199"/>
                </a:lnTo>
                <a:lnTo>
                  <a:pt x="0" y="5400"/>
                </a:lnTo>
                <a:lnTo>
                  <a:pt x="10800" y="0"/>
                </a:lnTo>
                <a:close/>
              </a:path>
            </a:pathLst>
          </a:cu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685800" eaLnBrk="1">
              <a:lnSpc>
                <a:spcPct val="120000"/>
              </a:lnSpc>
            </a:pPr>
            <a:r>
              <a:rPr lang="es-ES" altLang="zh-CN" sz="1422" b="0">
                <a:latin typeface="思源黑体 Bold" panose="020B0800000000000000" pitchFamily="34" charset="-122"/>
                <a:ea typeface="思源黑体 Bold" panose="020B0800000000000000" pitchFamily="34" charset="-122"/>
                <a:sym typeface="思源黑体 Bold" panose="020B0800000000000000" pitchFamily="34" charset="-122"/>
              </a:rPr>
              <a:t> </a:t>
            </a:r>
            <a:endParaRPr lang="es-ES" altLang="zh-CN" sz="1422">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06" name="AutoShape 10"/>
          <p:cNvSpPr>
            <a:spLocks/>
          </p:cNvSpPr>
          <p:nvPr/>
        </p:nvSpPr>
        <p:spPr bwMode="auto">
          <a:xfrm>
            <a:off x="5849927" y="1964694"/>
            <a:ext cx="256412" cy="24429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spAutoFit/>
          </a:bodyPr>
          <a:lstStyle>
            <a:lvl1pPr defTabSz="457200" eaLnBrk="0">
              <a:defRPr sz="2500" b="1">
                <a:solidFill>
                  <a:srgbClr val="FFFFFF"/>
                </a:solidFill>
                <a:latin typeface="Lato" charset="0"/>
                <a:ea typeface="MS PGothic" panose="020B0600070205080204" pitchFamily="34" charset="-128"/>
                <a:sym typeface="Lato" charset="0"/>
              </a:defRPr>
            </a:lvl1pPr>
            <a:lvl2pPr marL="742950" indent="-285750" defTabSz="457200" eaLnBrk="0">
              <a:defRPr sz="2500" b="1">
                <a:solidFill>
                  <a:srgbClr val="FFFFFF"/>
                </a:solidFill>
                <a:latin typeface="Lato" charset="0"/>
                <a:ea typeface="MS PGothic" panose="020B0600070205080204" pitchFamily="34" charset="-128"/>
                <a:sym typeface="Lato" charset="0"/>
              </a:defRPr>
            </a:lvl2pPr>
            <a:lvl3pPr marL="1143000" indent="-228600" defTabSz="457200" eaLnBrk="0">
              <a:defRPr sz="2500" b="1">
                <a:solidFill>
                  <a:srgbClr val="FFFFFF"/>
                </a:solidFill>
                <a:latin typeface="Lato" charset="0"/>
                <a:ea typeface="MS PGothic" panose="020B0600070205080204" pitchFamily="34" charset="-128"/>
                <a:sym typeface="Lato" charset="0"/>
              </a:defRPr>
            </a:lvl3pPr>
            <a:lvl4pPr marL="1600200" indent="-228600" defTabSz="457200" eaLnBrk="0">
              <a:defRPr sz="2500" b="1">
                <a:solidFill>
                  <a:srgbClr val="FFFFFF"/>
                </a:solidFill>
                <a:latin typeface="Lato" charset="0"/>
                <a:ea typeface="MS PGothic" panose="020B0600070205080204" pitchFamily="34" charset="-128"/>
                <a:sym typeface="Lato" charset="0"/>
              </a:defRPr>
            </a:lvl4pPr>
            <a:lvl5pPr marL="2057400" indent="-228600" defTabSz="457200" eaLnBrk="0">
              <a:defRPr sz="2500" b="1">
                <a:solidFill>
                  <a:srgbClr val="FFFFFF"/>
                </a:solidFill>
                <a:latin typeface="Lato" charset="0"/>
                <a:ea typeface="MS PGothic" panose="020B0600070205080204" pitchFamily="34" charset="-128"/>
                <a:sym typeface="Lato" charset="0"/>
              </a:defRPr>
            </a:lvl5pPr>
            <a:lvl6pPr marL="25146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342900" eaLnBrk="1">
              <a:lnSpc>
                <a:spcPct val="120000"/>
              </a:lnSpc>
            </a:pPr>
            <a:r>
              <a:rPr lang="es-ES" altLang="zh-CN" sz="1422" b="0" dirty="0">
                <a:latin typeface="思源黑体 Bold" panose="020B0800000000000000" pitchFamily="34" charset="-122"/>
                <a:ea typeface="思源黑体 Bold" panose="020B0800000000000000" pitchFamily="34" charset="-122"/>
                <a:sym typeface="思源黑体 Bold" panose="020B0800000000000000" pitchFamily="34" charset="-122"/>
              </a:rPr>
              <a:t>02</a:t>
            </a:r>
            <a:endParaRPr lang="es-ES" altLang="zh-CN" sz="1422"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07" name="AutoShape 11"/>
          <p:cNvSpPr>
            <a:spLocks/>
          </p:cNvSpPr>
          <p:nvPr/>
        </p:nvSpPr>
        <p:spPr bwMode="auto">
          <a:xfrm>
            <a:off x="2864996" y="1789072"/>
            <a:ext cx="515927" cy="595538"/>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10800" y="0"/>
                </a:moveTo>
                <a:lnTo>
                  <a:pt x="21599" y="5400"/>
                </a:lnTo>
                <a:lnTo>
                  <a:pt x="21599" y="16200"/>
                </a:lnTo>
                <a:lnTo>
                  <a:pt x="10799" y="21599"/>
                </a:lnTo>
                <a:lnTo>
                  <a:pt x="0" y="16199"/>
                </a:lnTo>
                <a:lnTo>
                  <a:pt x="0" y="5400"/>
                </a:lnTo>
                <a:lnTo>
                  <a:pt x="1080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685800" eaLnBrk="1">
              <a:lnSpc>
                <a:spcPct val="120000"/>
              </a:lnSpc>
            </a:pPr>
            <a:r>
              <a:rPr lang="es-ES" altLang="zh-CN" sz="1422" b="0">
                <a:latin typeface="思源黑体 Bold" panose="020B0800000000000000" pitchFamily="34" charset="-122"/>
                <a:ea typeface="思源黑体 Bold" panose="020B0800000000000000" pitchFamily="34" charset="-122"/>
                <a:sym typeface="思源黑体 Bold" panose="020B0800000000000000" pitchFamily="34" charset="-122"/>
              </a:rPr>
              <a:t> </a:t>
            </a:r>
            <a:endParaRPr lang="es-ES" altLang="zh-CN" sz="1422">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08" name="AutoShape 12"/>
          <p:cNvSpPr>
            <a:spLocks/>
          </p:cNvSpPr>
          <p:nvPr/>
        </p:nvSpPr>
        <p:spPr bwMode="auto">
          <a:xfrm>
            <a:off x="3002509" y="1964693"/>
            <a:ext cx="240903" cy="24429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spAutoFit/>
          </a:bodyPr>
          <a:lstStyle>
            <a:lvl1pPr defTabSz="457200" eaLnBrk="0">
              <a:defRPr sz="2500" b="1">
                <a:solidFill>
                  <a:srgbClr val="FFFFFF"/>
                </a:solidFill>
                <a:latin typeface="Lato" charset="0"/>
                <a:ea typeface="MS PGothic" panose="020B0600070205080204" pitchFamily="34" charset="-128"/>
                <a:sym typeface="Lato" charset="0"/>
              </a:defRPr>
            </a:lvl1pPr>
            <a:lvl2pPr marL="742950" indent="-285750" defTabSz="457200" eaLnBrk="0">
              <a:defRPr sz="2500" b="1">
                <a:solidFill>
                  <a:srgbClr val="FFFFFF"/>
                </a:solidFill>
                <a:latin typeface="Lato" charset="0"/>
                <a:ea typeface="MS PGothic" panose="020B0600070205080204" pitchFamily="34" charset="-128"/>
                <a:sym typeface="Lato" charset="0"/>
              </a:defRPr>
            </a:lvl2pPr>
            <a:lvl3pPr marL="1143000" indent="-228600" defTabSz="457200" eaLnBrk="0">
              <a:defRPr sz="2500" b="1">
                <a:solidFill>
                  <a:srgbClr val="FFFFFF"/>
                </a:solidFill>
                <a:latin typeface="Lato" charset="0"/>
                <a:ea typeface="MS PGothic" panose="020B0600070205080204" pitchFamily="34" charset="-128"/>
                <a:sym typeface="Lato" charset="0"/>
              </a:defRPr>
            </a:lvl3pPr>
            <a:lvl4pPr marL="1600200" indent="-228600" defTabSz="457200" eaLnBrk="0">
              <a:defRPr sz="2500" b="1">
                <a:solidFill>
                  <a:srgbClr val="FFFFFF"/>
                </a:solidFill>
                <a:latin typeface="Lato" charset="0"/>
                <a:ea typeface="MS PGothic" panose="020B0600070205080204" pitchFamily="34" charset="-128"/>
                <a:sym typeface="Lato" charset="0"/>
              </a:defRPr>
            </a:lvl4pPr>
            <a:lvl5pPr marL="2057400" indent="-228600" defTabSz="457200" eaLnBrk="0">
              <a:defRPr sz="2500" b="1">
                <a:solidFill>
                  <a:srgbClr val="FFFFFF"/>
                </a:solidFill>
                <a:latin typeface="Lato" charset="0"/>
                <a:ea typeface="MS PGothic" panose="020B0600070205080204" pitchFamily="34" charset="-128"/>
                <a:sym typeface="Lato" charset="0"/>
              </a:defRPr>
            </a:lvl5pPr>
            <a:lvl6pPr marL="25146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342900" eaLnBrk="1">
              <a:lnSpc>
                <a:spcPct val="120000"/>
              </a:lnSpc>
            </a:pPr>
            <a:r>
              <a:rPr lang="es-ES" altLang="zh-CN" sz="1422" b="0" dirty="0">
                <a:latin typeface="思源黑体 Bold" panose="020B0800000000000000" pitchFamily="34" charset="-122"/>
                <a:ea typeface="思源黑体 Bold" panose="020B0800000000000000" pitchFamily="34" charset="-122"/>
                <a:sym typeface="思源黑体 Bold" panose="020B0800000000000000" pitchFamily="34" charset="-122"/>
              </a:rPr>
              <a:t>01</a:t>
            </a:r>
            <a:endParaRPr lang="es-ES" altLang="zh-CN" sz="1422"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09" name="AutoShape 13"/>
          <p:cNvSpPr>
            <a:spLocks/>
          </p:cNvSpPr>
          <p:nvPr/>
        </p:nvSpPr>
        <p:spPr bwMode="auto">
          <a:xfrm>
            <a:off x="5720169" y="3259050"/>
            <a:ext cx="515927" cy="5960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accent3"/>
          </a:solidFill>
          <a:ln>
            <a:noFill/>
          </a:ln>
          <a:effectLst/>
        </p:spPr>
        <p:txBody>
          <a:bodyPr lIns="0" tIns="0" rIns="0" bIns="0" anchor="ctr"/>
          <a:lstStyle/>
          <a:p>
            <a:pPr algn="ctr" defTabSz="685800">
              <a:lnSpc>
                <a:spcPct val="120000"/>
              </a:lnSpc>
              <a:defRPr/>
            </a:pPr>
            <a:endParaRPr lang="es-ES" sz="1422">
              <a:solidFill>
                <a:srgbClr val="000000"/>
              </a:solidFill>
              <a:latin typeface="思源黑体 Bold" panose="020B0800000000000000" pitchFamily="34" charset="-122"/>
              <a:ea typeface="思源黑体 Bold" panose="020B0800000000000000" pitchFamily="34" charset="-122"/>
              <a:cs typeface="Helvetica Light" charset="0"/>
              <a:sym typeface="思源黑体 Bold" panose="020B0800000000000000" pitchFamily="34" charset="-122"/>
            </a:endParaRPr>
          </a:p>
        </p:txBody>
      </p:sp>
      <p:sp>
        <p:nvSpPr>
          <p:cNvPr id="29710" name="AutoShape 14"/>
          <p:cNvSpPr>
            <a:spLocks/>
          </p:cNvSpPr>
          <p:nvPr/>
        </p:nvSpPr>
        <p:spPr bwMode="auto">
          <a:xfrm>
            <a:off x="5782825" y="3434929"/>
            <a:ext cx="390614" cy="24429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spAutoFit/>
          </a:bodyPr>
          <a:lstStyle>
            <a:lvl1pPr defTabSz="457200" eaLnBrk="0">
              <a:defRPr sz="2500" b="1">
                <a:solidFill>
                  <a:srgbClr val="FFFFFF"/>
                </a:solidFill>
                <a:latin typeface="Lato" charset="0"/>
                <a:ea typeface="MS PGothic" panose="020B0600070205080204" pitchFamily="34" charset="-128"/>
                <a:sym typeface="Lato" charset="0"/>
              </a:defRPr>
            </a:lvl1pPr>
            <a:lvl2pPr marL="742950" indent="-285750" defTabSz="457200" eaLnBrk="0">
              <a:defRPr sz="2500" b="1">
                <a:solidFill>
                  <a:srgbClr val="FFFFFF"/>
                </a:solidFill>
                <a:latin typeface="Lato" charset="0"/>
                <a:ea typeface="MS PGothic" panose="020B0600070205080204" pitchFamily="34" charset="-128"/>
                <a:sym typeface="Lato" charset="0"/>
              </a:defRPr>
            </a:lvl2pPr>
            <a:lvl3pPr marL="1143000" indent="-228600" defTabSz="457200" eaLnBrk="0">
              <a:defRPr sz="2500" b="1">
                <a:solidFill>
                  <a:srgbClr val="FFFFFF"/>
                </a:solidFill>
                <a:latin typeface="Lato" charset="0"/>
                <a:ea typeface="MS PGothic" panose="020B0600070205080204" pitchFamily="34" charset="-128"/>
                <a:sym typeface="Lato" charset="0"/>
              </a:defRPr>
            </a:lvl3pPr>
            <a:lvl4pPr marL="1600200" indent="-228600" defTabSz="457200" eaLnBrk="0">
              <a:defRPr sz="2500" b="1">
                <a:solidFill>
                  <a:srgbClr val="FFFFFF"/>
                </a:solidFill>
                <a:latin typeface="Lato" charset="0"/>
                <a:ea typeface="MS PGothic" panose="020B0600070205080204" pitchFamily="34" charset="-128"/>
                <a:sym typeface="Lato" charset="0"/>
              </a:defRPr>
            </a:lvl4pPr>
            <a:lvl5pPr marL="2057400" indent="-228600" defTabSz="457200" eaLnBrk="0">
              <a:defRPr sz="2500" b="1">
                <a:solidFill>
                  <a:srgbClr val="FFFFFF"/>
                </a:solidFill>
                <a:latin typeface="Lato" charset="0"/>
                <a:ea typeface="MS PGothic" panose="020B0600070205080204" pitchFamily="34" charset="-128"/>
                <a:sym typeface="Lato" charset="0"/>
              </a:defRPr>
            </a:lvl5pPr>
            <a:lvl6pPr marL="25146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342900" eaLnBrk="1">
              <a:lnSpc>
                <a:spcPct val="120000"/>
              </a:lnSpc>
            </a:pPr>
            <a:r>
              <a:rPr lang="es-ES" altLang="zh-CN" sz="1422" b="0" dirty="0">
                <a:latin typeface="思源黑体 Bold" panose="020B0800000000000000" pitchFamily="34" charset="-122"/>
                <a:ea typeface="思源黑体 Bold" panose="020B0800000000000000" pitchFamily="34" charset="-122"/>
                <a:sym typeface="思源黑体 Bold" panose="020B0800000000000000" pitchFamily="34" charset="-122"/>
              </a:rPr>
              <a:t>0</a:t>
            </a:r>
            <a:r>
              <a:rPr lang="en-US" altLang="zh-CN" sz="1422" b="0" dirty="0">
                <a:latin typeface="思源黑体 Bold" panose="020B0800000000000000" pitchFamily="34" charset="-122"/>
                <a:ea typeface="思源黑体 Bold" panose="020B0800000000000000" pitchFamily="34" charset="-122"/>
                <a:sym typeface="思源黑体 Bold" panose="020B0800000000000000" pitchFamily="34" charset="-122"/>
              </a:rPr>
              <a:t>3</a:t>
            </a:r>
            <a:endParaRPr lang="es-ES" altLang="zh-CN" sz="1422"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11" name="AutoShape 15"/>
          <p:cNvSpPr>
            <a:spLocks/>
          </p:cNvSpPr>
          <p:nvPr/>
        </p:nvSpPr>
        <p:spPr bwMode="auto">
          <a:xfrm>
            <a:off x="2864996" y="3259050"/>
            <a:ext cx="515927" cy="5960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accent4"/>
          </a:solidFill>
          <a:ln>
            <a:noFill/>
          </a:ln>
          <a:effectLst/>
        </p:spPr>
        <p:txBody>
          <a:bodyPr lIns="0" tIns="0" rIns="0" bIns="0"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685800" eaLnBrk="1">
              <a:lnSpc>
                <a:spcPct val="120000"/>
              </a:lnSpc>
            </a:pPr>
            <a:r>
              <a:rPr lang="es-ES" altLang="zh-CN" sz="1422" b="0">
                <a:latin typeface="思源黑体 Bold" panose="020B0800000000000000" pitchFamily="34" charset="-122"/>
                <a:ea typeface="思源黑体 Bold" panose="020B0800000000000000" pitchFamily="34" charset="-122"/>
                <a:sym typeface="思源黑体 Bold" panose="020B0800000000000000" pitchFamily="34" charset="-122"/>
              </a:rPr>
              <a:t> </a:t>
            </a:r>
            <a:endParaRPr lang="es-ES" altLang="zh-CN" sz="1422">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12" name="AutoShape 16"/>
          <p:cNvSpPr>
            <a:spLocks/>
          </p:cNvSpPr>
          <p:nvPr/>
        </p:nvSpPr>
        <p:spPr bwMode="auto">
          <a:xfrm>
            <a:off x="3002509" y="3434928"/>
            <a:ext cx="240903" cy="24429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spAutoFit/>
          </a:bodyPr>
          <a:lstStyle>
            <a:lvl1pPr defTabSz="457200" eaLnBrk="0">
              <a:defRPr sz="2500" b="1">
                <a:solidFill>
                  <a:srgbClr val="FFFFFF"/>
                </a:solidFill>
                <a:latin typeface="Lato" charset="0"/>
                <a:ea typeface="MS PGothic" panose="020B0600070205080204" pitchFamily="34" charset="-128"/>
                <a:sym typeface="Lato" charset="0"/>
              </a:defRPr>
            </a:lvl1pPr>
            <a:lvl2pPr marL="742950" indent="-285750" defTabSz="457200" eaLnBrk="0">
              <a:defRPr sz="2500" b="1">
                <a:solidFill>
                  <a:srgbClr val="FFFFFF"/>
                </a:solidFill>
                <a:latin typeface="Lato" charset="0"/>
                <a:ea typeface="MS PGothic" panose="020B0600070205080204" pitchFamily="34" charset="-128"/>
                <a:sym typeface="Lato" charset="0"/>
              </a:defRPr>
            </a:lvl2pPr>
            <a:lvl3pPr marL="1143000" indent="-228600" defTabSz="457200" eaLnBrk="0">
              <a:defRPr sz="2500" b="1">
                <a:solidFill>
                  <a:srgbClr val="FFFFFF"/>
                </a:solidFill>
                <a:latin typeface="Lato" charset="0"/>
                <a:ea typeface="MS PGothic" panose="020B0600070205080204" pitchFamily="34" charset="-128"/>
                <a:sym typeface="Lato" charset="0"/>
              </a:defRPr>
            </a:lvl3pPr>
            <a:lvl4pPr marL="1600200" indent="-228600" defTabSz="457200" eaLnBrk="0">
              <a:defRPr sz="2500" b="1">
                <a:solidFill>
                  <a:srgbClr val="FFFFFF"/>
                </a:solidFill>
                <a:latin typeface="Lato" charset="0"/>
                <a:ea typeface="MS PGothic" panose="020B0600070205080204" pitchFamily="34" charset="-128"/>
                <a:sym typeface="Lato" charset="0"/>
              </a:defRPr>
            </a:lvl4pPr>
            <a:lvl5pPr marL="2057400" indent="-228600" defTabSz="457200" eaLnBrk="0">
              <a:defRPr sz="2500" b="1">
                <a:solidFill>
                  <a:srgbClr val="FFFFFF"/>
                </a:solidFill>
                <a:latin typeface="Lato" charset="0"/>
                <a:ea typeface="MS PGothic" panose="020B0600070205080204" pitchFamily="34" charset="-128"/>
                <a:sym typeface="Lato" charset="0"/>
              </a:defRPr>
            </a:lvl5pPr>
            <a:lvl6pPr marL="25146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4572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342900" eaLnBrk="1">
              <a:lnSpc>
                <a:spcPct val="120000"/>
              </a:lnSpc>
            </a:pPr>
            <a:r>
              <a:rPr lang="es-ES" altLang="zh-CN" sz="1422" b="0" dirty="0">
                <a:latin typeface="思源黑体 Bold" panose="020B0800000000000000" pitchFamily="34" charset="-122"/>
                <a:ea typeface="思源黑体 Bold" panose="020B0800000000000000" pitchFamily="34" charset="-122"/>
                <a:sym typeface="思源黑体 Bold" panose="020B0800000000000000" pitchFamily="34" charset="-122"/>
              </a:rPr>
              <a:t>0</a:t>
            </a:r>
            <a:r>
              <a:rPr lang="en-US" altLang="zh-CN" sz="1422" b="0" dirty="0">
                <a:latin typeface="思源黑体 Bold" panose="020B0800000000000000" pitchFamily="34" charset="-122"/>
                <a:ea typeface="思源黑体 Bold" panose="020B0800000000000000" pitchFamily="34" charset="-122"/>
                <a:sym typeface="思源黑体 Bold" panose="020B0800000000000000" pitchFamily="34" charset="-122"/>
              </a:rPr>
              <a:t>4</a:t>
            </a:r>
            <a:endParaRPr lang="es-ES" altLang="zh-CN" sz="1422"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13" name="AutoShape 17"/>
          <p:cNvSpPr>
            <a:spLocks/>
          </p:cNvSpPr>
          <p:nvPr/>
        </p:nvSpPr>
        <p:spPr bwMode="auto">
          <a:xfrm>
            <a:off x="6331736" y="1861504"/>
            <a:ext cx="2360480" cy="86139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spAutoFit/>
          </a:bodyPr>
          <a:lstStyle>
            <a:lvl1pPr defTabSz="601663" eaLnBrk="0">
              <a:defRPr sz="2500" b="1">
                <a:solidFill>
                  <a:srgbClr val="FFFFFF"/>
                </a:solidFill>
                <a:latin typeface="Lato" charset="0"/>
                <a:ea typeface="MS PGothic" panose="020B0600070205080204" pitchFamily="34" charset="-128"/>
                <a:sym typeface="Lato" charset="0"/>
              </a:defRPr>
            </a:lvl1pPr>
            <a:lvl2pPr marL="742950" indent="-285750" defTabSz="601663" eaLnBrk="0">
              <a:defRPr sz="2500" b="1">
                <a:solidFill>
                  <a:srgbClr val="FFFFFF"/>
                </a:solidFill>
                <a:latin typeface="Lato" charset="0"/>
                <a:ea typeface="MS PGothic" panose="020B0600070205080204" pitchFamily="34" charset="-128"/>
                <a:sym typeface="Lato" charset="0"/>
              </a:defRPr>
            </a:lvl2pPr>
            <a:lvl3pPr marL="1143000" indent="-228600" defTabSz="601663" eaLnBrk="0">
              <a:defRPr sz="2500" b="1">
                <a:solidFill>
                  <a:srgbClr val="FFFFFF"/>
                </a:solidFill>
                <a:latin typeface="Lato" charset="0"/>
                <a:ea typeface="MS PGothic" panose="020B0600070205080204" pitchFamily="34" charset="-128"/>
                <a:sym typeface="Lato" charset="0"/>
              </a:defRPr>
            </a:lvl3pPr>
            <a:lvl4pPr marL="1600200" indent="-228600" defTabSz="601663" eaLnBrk="0">
              <a:defRPr sz="2500" b="1">
                <a:solidFill>
                  <a:srgbClr val="FFFFFF"/>
                </a:solidFill>
                <a:latin typeface="Lato" charset="0"/>
                <a:ea typeface="MS PGothic" panose="020B0600070205080204" pitchFamily="34" charset="-128"/>
                <a:sym typeface="Lato" charset="0"/>
              </a:defRPr>
            </a:lvl4pPr>
            <a:lvl5pPr marL="2057400" indent="-228600" defTabSz="601663" eaLnBrk="0">
              <a:defRPr sz="2500" b="1">
                <a:solidFill>
                  <a:srgbClr val="FFFFFF"/>
                </a:solidFill>
                <a:latin typeface="Lato" charset="0"/>
                <a:ea typeface="MS PGothic" panose="020B0600070205080204" pitchFamily="34" charset="-128"/>
                <a:sym typeface="Lato" charset="0"/>
              </a:defRPr>
            </a:lvl5pPr>
            <a:lvl6pPr marL="25146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451247" eaLnBrk="1">
              <a:lnSpc>
                <a:spcPct val="120000"/>
              </a:lnSpc>
              <a:spcBef>
                <a:spcPts val="488"/>
              </a:spcBef>
            </a:pPr>
            <a:r>
              <a:rPr lang="zh-CN" altLang="en-US"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从故事板中筛选部分内容作为</a:t>
            </a:r>
            <a:r>
              <a:rPr lang="en-US" altLang="zh-CN"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 Backing</a:t>
            </a:r>
            <a:r>
              <a:rPr lang="zh-CN" altLang="en-US"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即第一阶段需要完成的内容</a:t>
            </a:r>
            <a:endParaRPr lang="es-ES" altLang="zh-CN"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14" name="AutoShape 18"/>
          <p:cNvSpPr>
            <a:spLocks/>
          </p:cNvSpPr>
          <p:nvPr/>
        </p:nvSpPr>
        <p:spPr bwMode="auto">
          <a:xfrm>
            <a:off x="6331736" y="3331742"/>
            <a:ext cx="2105128" cy="86139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spAutoFit/>
          </a:bodyPr>
          <a:lstStyle>
            <a:lvl1pPr defTabSz="601663" eaLnBrk="0">
              <a:defRPr sz="2500" b="1">
                <a:solidFill>
                  <a:srgbClr val="FFFFFF"/>
                </a:solidFill>
                <a:latin typeface="Lato" charset="0"/>
                <a:ea typeface="MS PGothic" panose="020B0600070205080204" pitchFamily="34" charset="-128"/>
                <a:sym typeface="Lato" charset="0"/>
              </a:defRPr>
            </a:lvl1pPr>
            <a:lvl2pPr marL="742950" indent="-285750" defTabSz="601663" eaLnBrk="0">
              <a:defRPr sz="2500" b="1">
                <a:solidFill>
                  <a:srgbClr val="FFFFFF"/>
                </a:solidFill>
                <a:latin typeface="Lato" charset="0"/>
                <a:ea typeface="MS PGothic" panose="020B0600070205080204" pitchFamily="34" charset="-128"/>
                <a:sym typeface="Lato" charset="0"/>
              </a:defRPr>
            </a:lvl2pPr>
            <a:lvl3pPr marL="1143000" indent="-228600" defTabSz="601663" eaLnBrk="0">
              <a:defRPr sz="2500" b="1">
                <a:solidFill>
                  <a:srgbClr val="FFFFFF"/>
                </a:solidFill>
                <a:latin typeface="Lato" charset="0"/>
                <a:ea typeface="MS PGothic" panose="020B0600070205080204" pitchFamily="34" charset="-128"/>
                <a:sym typeface="Lato" charset="0"/>
              </a:defRPr>
            </a:lvl3pPr>
            <a:lvl4pPr marL="1600200" indent="-228600" defTabSz="601663" eaLnBrk="0">
              <a:defRPr sz="2500" b="1">
                <a:solidFill>
                  <a:srgbClr val="FFFFFF"/>
                </a:solidFill>
                <a:latin typeface="Lato" charset="0"/>
                <a:ea typeface="MS PGothic" panose="020B0600070205080204" pitchFamily="34" charset="-128"/>
                <a:sym typeface="Lato" charset="0"/>
              </a:defRPr>
            </a:lvl4pPr>
            <a:lvl5pPr marL="2057400" indent="-228600" defTabSz="601663" eaLnBrk="0">
              <a:defRPr sz="2500" b="1">
                <a:solidFill>
                  <a:srgbClr val="FFFFFF"/>
                </a:solidFill>
                <a:latin typeface="Lato" charset="0"/>
                <a:ea typeface="MS PGothic" panose="020B0600070205080204" pitchFamily="34" charset="-128"/>
                <a:sym typeface="Lato" charset="0"/>
              </a:defRPr>
            </a:lvl5pPr>
            <a:lvl6pPr marL="25146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451247" eaLnBrk="1">
              <a:lnSpc>
                <a:spcPct val="120000"/>
              </a:lnSpc>
              <a:spcBef>
                <a:spcPts val="488"/>
              </a:spcBef>
            </a:pPr>
            <a:r>
              <a:rPr lang="zh-CN" altLang="en-US"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确定</a:t>
            </a:r>
            <a:r>
              <a:rPr lang="en-US" altLang="zh-CN"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 Backlog</a:t>
            </a:r>
            <a:r>
              <a:rPr lang="zh-CN" altLang="en-US"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中的内容界限以及进行</a:t>
            </a:r>
            <a:r>
              <a:rPr lang="en-US" altLang="zh-CN"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演示的日期</a:t>
            </a:r>
            <a:endParaRPr lang="es-ES" altLang="zh-CN"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15" name="AutoShape 19"/>
          <p:cNvSpPr>
            <a:spLocks/>
          </p:cNvSpPr>
          <p:nvPr/>
        </p:nvSpPr>
        <p:spPr bwMode="auto">
          <a:xfrm>
            <a:off x="451784" y="1803879"/>
            <a:ext cx="2294218" cy="56592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spAutoFit/>
          </a:bodyPr>
          <a:lstStyle>
            <a:lvl1pPr defTabSz="601663" eaLnBrk="0">
              <a:defRPr sz="2500" b="1">
                <a:solidFill>
                  <a:srgbClr val="FFFFFF"/>
                </a:solidFill>
                <a:latin typeface="Lato" charset="0"/>
                <a:ea typeface="MS PGothic" panose="020B0600070205080204" pitchFamily="34" charset="-128"/>
                <a:sym typeface="Lato" charset="0"/>
              </a:defRPr>
            </a:lvl1pPr>
            <a:lvl2pPr marL="742950" indent="-285750" defTabSz="601663" eaLnBrk="0">
              <a:defRPr sz="2500" b="1">
                <a:solidFill>
                  <a:srgbClr val="FFFFFF"/>
                </a:solidFill>
                <a:latin typeface="Lato" charset="0"/>
                <a:ea typeface="MS PGothic" panose="020B0600070205080204" pitchFamily="34" charset="-128"/>
                <a:sym typeface="Lato" charset="0"/>
              </a:defRPr>
            </a:lvl2pPr>
            <a:lvl3pPr marL="1143000" indent="-228600" defTabSz="601663" eaLnBrk="0">
              <a:defRPr sz="2500" b="1">
                <a:solidFill>
                  <a:srgbClr val="FFFFFF"/>
                </a:solidFill>
                <a:latin typeface="Lato" charset="0"/>
                <a:ea typeface="MS PGothic" panose="020B0600070205080204" pitchFamily="34" charset="-128"/>
                <a:sym typeface="Lato" charset="0"/>
              </a:defRPr>
            </a:lvl3pPr>
            <a:lvl4pPr marL="1600200" indent="-228600" defTabSz="601663" eaLnBrk="0">
              <a:defRPr sz="2500" b="1">
                <a:solidFill>
                  <a:srgbClr val="FFFFFF"/>
                </a:solidFill>
                <a:latin typeface="Lato" charset="0"/>
                <a:ea typeface="MS PGothic" panose="020B0600070205080204" pitchFamily="34" charset="-128"/>
                <a:sym typeface="Lato" charset="0"/>
              </a:defRPr>
            </a:lvl4pPr>
            <a:lvl5pPr marL="2057400" indent="-228600" defTabSz="601663" eaLnBrk="0">
              <a:defRPr sz="2500" b="1">
                <a:solidFill>
                  <a:srgbClr val="FFFFFF"/>
                </a:solidFill>
                <a:latin typeface="Lato" charset="0"/>
                <a:ea typeface="MS PGothic" panose="020B0600070205080204" pitchFamily="34" charset="-128"/>
                <a:sym typeface="Lato" charset="0"/>
              </a:defRPr>
            </a:lvl5pPr>
            <a:lvl6pPr marL="25146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451247" eaLnBrk="1">
              <a:lnSpc>
                <a:spcPct val="120000"/>
              </a:lnSpc>
              <a:spcBef>
                <a:spcPts val="488"/>
              </a:spcBef>
            </a:pPr>
            <a:r>
              <a:rPr lang="zh-CN" altLang="en-US"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对故事板中的故事进行工时估计（</a:t>
            </a:r>
            <a:r>
              <a:rPr lang="en-US" altLang="zh-CN"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Initial estimate</a:t>
            </a:r>
            <a:r>
              <a:rPr lang="zh-CN" altLang="en-US"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a:t>
            </a:r>
            <a:endParaRPr lang="en-US" altLang="zh-CN"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9716" name="AutoShape 20"/>
          <p:cNvSpPr>
            <a:spLocks/>
          </p:cNvSpPr>
          <p:nvPr/>
        </p:nvSpPr>
        <p:spPr bwMode="auto">
          <a:xfrm>
            <a:off x="345690" y="3376690"/>
            <a:ext cx="2545394" cy="86139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spAutoFit/>
          </a:bodyPr>
          <a:lstStyle>
            <a:lvl1pPr defTabSz="601663" eaLnBrk="0">
              <a:defRPr sz="2500" b="1">
                <a:solidFill>
                  <a:srgbClr val="FFFFFF"/>
                </a:solidFill>
                <a:latin typeface="Lato" charset="0"/>
                <a:ea typeface="MS PGothic" panose="020B0600070205080204" pitchFamily="34" charset="-128"/>
                <a:sym typeface="Lato" charset="0"/>
              </a:defRPr>
            </a:lvl1pPr>
            <a:lvl2pPr marL="742950" indent="-285750" defTabSz="601663" eaLnBrk="0">
              <a:defRPr sz="2500" b="1">
                <a:solidFill>
                  <a:srgbClr val="FFFFFF"/>
                </a:solidFill>
                <a:latin typeface="Lato" charset="0"/>
                <a:ea typeface="MS PGothic" panose="020B0600070205080204" pitchFamily="34" charset="-128"/>
                <a:sym typeface="Lato" charset="0"/>
              </a:defRPr>
            </a:lvl2pPr>
            <a:lvl3pPr marL="1143000" indent="-228600" defTabSz="601663" eaLnBrk="0">
              <a:defRPr sz="2500" b="1">
                <a:solidFill>
                  <a:srgbClr val="FFFFFF"/>
                </a:solidFill>
                <a:latin typeface="Lato" charset="0"/>
                <a:ea typeface="MS PGothic" panose="020B0600070205080204" pitchFamily="34" charset="-128"/>
                <a:sym typeface="Lato" charset="0"/>
              </a:defRPr>
            </a:lvl3pPr>
            <a:lvl4pPr marL="1600200" indent="-228600" defTabSz="601663" eaLnBrk="0">
              <a:defRPr sz="2500" b="1">
                <a:solidFill>
                  <a:srgbClr val="FFFFFF"/>
                </a:solidFill>
                <a:latin typeface="Lato" charset="0"/>
                <a:ea typeface="MS PGothic" panose="020B0600070205080204" pitchFamily="34" charset="-128"/>
                <a:sym typeface="Lato" charset="0"/>
              </a:defRPr>
            </a:lvl4pPr>
            <a:lvl5pPr marL="2057400" indent="-228600" defTabSz="601663" eaLnBrk="0">
              <a:defRPr sz="2500" b="1">
                <a:solidFill>
                  <a:srgbClr val="FFFFFF"/>
                </a:solidFill>
                <a:latin typeface="Lato" charset="0"/>
                <a:ea typeface="MS PGothic" panose="020B0600070205080204" pitchFamily="34" charset="-128"/>
                <a:sym typeface="Lato" charset="0"/>
              </a:defRPr>
            </a:lvl5pPr>
            <a:lvl6pPr marL="25146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01663"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451247" eaLnBrk="1">
              <a:lnSpc>
                <a:spcPct val="120000"/>
              </a:lnSpc>
              <a:spcBef>
                <a:spcPts val="488"/>
              </a:spcBef>
            </a:pPr>
            <a:r>
              <a:rPr lang="zh-CN" altLang="en-US"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开发组组长（张涵健）根据</a:t>
            </a:r>
            <a:r>
              <a:rPr lang="en-US" altLang="zh-CN"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 Backlog</a:t>
            </a:r>
            <a:r>
              <a:rPr lang="zh-CN" altLang="en-US"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中的内容对开发团队进行人员分工安排</a:t>
            </a:r>
            <a:endParaRPr lang="es-ES" altLang="zh-CN" sz="1600" b="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1" name="矩形 20">
            <a:extLst>
              <a:ext uri="{FF2B5EF4-FFF2-40B4-BE49-F238E27FC236}">
                <a16:creationId xmlns:a16="http://schemas.microsoft.com/office/drawing/2014/main" id="{9D903141-CEF2-49A7-BAEA-9BE6E74CAFF0}"/>
              </a:ext>
            </a:extLst>
          </p:cNvPr>
          <p:cNvSpPr/>
          <p:nvPr/>
        </p:nvSpPr>
        <p:spPr>
          <a:xfrm>
            <a:off x="394458" y="450591"/>
            <a:ext cx="2294218" cy="461665"/>
          </a:xfrm>
          <a:prstGeom prst="rect">
            <a:avLst/>
          </a:prstGeom>
        </p:spPr>
        <p:txBody>
          <a:bodyPr wrap="none">
            <a:spAutoFit/>
          </a:bodyPr>
          <a:lstStyle/>
          <a:p>
            <a:pPr defTabSz="685800"/>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Sprint</a:t>
            </a:r>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计划会议</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Tree>
    <p:extLst>
      <p:ext uri="{BB962C8B-B14F-4D97-AF65-F5344CB8AC3E}">
        <p14:creationId xmlns:p14="http://schemas.microsoft.com/office/powerpoint/2010/main" val="2415395160"/>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afterEffect">
                                  <p:stCondLst>
                                    <p:cond delay="100"/>
                                  </p:stCondLst>
                                  <p:childTnLst>
                                    <p:set>
                                      <p:cBhvr>
                                        <p:cTn id="6" dur="1" fill="hold">
                                          <p:stCondLst>
                                            <p:cond delay="0"/>
                                          </p:stCondLst>
                                        </p:cTn>
                                        <p:tgtEl>
                                          <p:spTgt spid="29702"/>
                                        </p:tgtEl>
                                        <p:attrNameLst>
                                          <p:attrName>style.visibility</p:attrName>
                                        </p:attrNameLst>
                                      </p:cBhvr>
                                      <p:to>
                                        <p:strVal val="visible"/>
                                      </p:to>
                                    </p:set>
                                    <p:animEffect transition="in" filter="wipe(left)">
                                      <p:cBhvr>
                                        <p:cTn id="7" dur="500"/>
                                        <p:tgtEl>
                                          <p:spTgt spid="29702"/>
                                        </p:tgtEl>
                                      </p:cBhvr>
                                    </p:animEffect>
                                  </p:childTnLst>
                                </p:cTn>
                              </p:par>
                            </p:childTnLst>
                          </p:cTn>
                        </p:par>
                        <p:par>
                          <p:cTn id="8" fill="hold" nodeType="afterGroup">
                            <p:stCondLst>
                              <p:cond delay="600"/>
                            </p:stCondLst>
                            <p:childTnLst>
                              <p:par>
                                <p:cTn id="9" presetID="22" presetClass="entr" presetSubtype="8" fill="hold" grpId="0" nodeType="afterEffect">
                                  <p:stCondLst>
                                    <p:cond delay="100"/>
                                  </p:stCondLst>
                                  <p:childTnLst>
                                    <p:set>
                                      <p:cBhvr>
                                        <p:cTn id="10" dur="1" fill="hold">
                                          <p:stCondLst>
                                            <p:cond delay="0"/>
                                          </p:stCondLst>
                                        </p:cTn>
                                        <p:tgtEl>
                                          <p:spTgt spid="29701"/>
                                        </p:tgtEl>
                                        <p:attrNameLst>
                                          <p:attrName>style.visibility</p:attrName>
                                        </p:attrNameLst>
                                      </p:cBhvr>
                                      <p:to>
                                        <p:strVal val="visible"/>
                                      </p:to>
                                    </p:set>
                                    <p:animEffect transition="in" filter="wipe(left)">
                                      <p:cBhvr>
                                        <p:cTn id="11" dur="500"/>
                                        <p:tgtEl>
                                          <p:spTgt spid="29701"/>
                                        </p:tgtEl>
                                      </p:cBhvr>
                                    </p:animEffect>
                                  </p:childTnLst>
                                </p:cTn>
                              </p:par>
                            </p:childTnLst>
                          </p:cTn>
                        </p:par>
                        <p:par>
                          <p:cTn id="12" fill="hold" nodeType="afterGroup">
                            <p:stCondLst>
                              <p:cond delay="1200"/>
                            </p:stCondLst>
                            <p:childTnLst>
                              <p:par>
                                <p:cTn id="13" presetID="22" presetClass="entr" presetSubtype="2" fill="hold" nodeType="afterEffect">
                                  <p:stCondLst>
                                    <p:cond delay="100"/>
                                  </p:stCondLst>
                                  <p:childTnLst>
                                    <p:set>
                                      <p:cBhvr>
                                        <p:cTn id="14" dur="1" fill="hold">
                                          <p:stCondLst>
                                            <p:cond delay="0"/>
                                          </p:stCondLst>
                                        </p:cTn>
                                        <p:tgtEl>
                                          <p:spTgt spid="29704"/>
                                        </p:tgtEl>
                                        <p:attrNameLst>
                                          <p:attrName>style.visibility</p:attrName>
                                        </p:attrNameLst>
                                      </p:cBhvr>
                                      <p:to>
                                        <p:strVal val="visible"/>
                                      </p:to>
                                    </p:set>
                                    <p:animEffect transition="in" filter="wipe(right)">
                                      <p:cBhvr>
                                        <p:cTn id="15" dur="500"/>
                                        <p:tgtEl>
                                          <p:spTgt spid="29704"/>
                                        </p:tgtEl>
                                      </p:cBhvr>
                                    </p:animEffect>
                                  </p:childTnLst>
                                </p:cTn>
                              </p:par>
                            </p:childTnLst>
                          </p:cTn>
                        </p:par>
                        <p:par>
                          <p:cTn id="16" fill="hold" nodeType="afterGroup">
                            <p:stCondLst>
                              <p:cond delay="1800"/>
                            </p:stCondLst>
                            <p:childTnLst>
                              <p:par>
                                <p:cTn id="17" presetID="22" presetClass="entr" presetSubtype="2" fill="hold" nodeType="afterEffect">
                                  <p:stCondLst>
                                    <p:cond delay="100"/>
                                  </p:stCondLst>
                                  <p:childTnLst>
                                    <p:set>
                                      <p:cBhvr>
                                        <p:cTn id="18" dur="1" fill="hold">
                                          <p:stCondLst>
                                            <p:cond delay="0"/>
                                          </p:stCondLst>
                                        </p:cTn>
                                        <p:tgtEl>
                                          <p:spTgt spid="29703"/>
                                        </p:tgtEl>
                                        <p:attrNameLst>
                                          <p:attrName>style.visibility</p:attrName>
                                        </p:attrNameLst>
                                      </p:cBhvr>
                                      <p:to>
                                        <p:strVal val="visible"/>
                                      </p:to>
                                    </p:set>
                                    <p:animEffect transition="in" filter="wipe(right)">
                                      <p:cBhvr>
                                        <p:cTn id="19" dur="500"/>
                                        <p:tgtEl>
                                          <p:spTgt spid="29703"/>
                                        </p:tgtEl>
                                      </p:cBhvr>
                                    </p:animEffect>
                                  </p:childTnLst>
                                </p:cTn>
                              </p:par>
                            </p:childTnLst>
                          </p:cTn>
                        </p:par>
                        <p:par>
                          <p:cTn id="20" fill="hold" nodeType="afterGroup">
                            <p:stCondLst>
                              <p:cond delay="2400"/>
                            </p:stCondLst>
                            <p:childTnLst>
                              <p:par>
                                <p:cTn id="21" presetID="9" presetClass="entr" presetSubtype="0" fill="hold" grpId="0" nodeType="afterEffect">
                                  <p:stCondLst>
                                    <p:cond delay="100"/>
                                  </p:stCondLst>
                                  <p:childTnLst>
                                    <p:set>
                                      <p:cBhvr>
                                        <p:cTn id="22" dur="1" fill="hold">
                                          <p:stCondLst>
                                            <p:cond delay="0"/>
                                          </p:stCondLst>
                                        </p:cTn>
                                        <p:tgtEl>
                                          <p:spTgt spid="29707"/>
                                        </p:tgtEl>
                                        <p:attrNameLst>
                                          <p:attrName>style.visibility</p:attrName>
                                        </p:attrNameLst>
                                      </p:cBhvr>
                                      <p:to>
                                        <p:strVal val="visible"/>
                                      </p:to>
                                    </p:set>
                                    <p:animEffect transition="in" filter="dissolve">
                                      <p:cBhvr>
                                        <p:cTn id="23" dur="500"/>
                                        <p:tgtEl>
                                          <p:spTgt spid="29707"/>
                                        </p:tgtEl>
                                      </p:cBhvr>
                                    </p:animEffect>
                                  </p:childTnLst>
                                </p:cTn>
                              </p:par>
                              <p:par>
                                <p:cTn id="24" presetID="9" presetClass="entr" presetSubtype="0" fill="hold" grpId="0" nodeType="withEffect">
                                  <p:stCondLst>
                                    <p:cond delay="100"/>
                                  </p:stCondLst>
                                  <p:childTnLst>
                                    <p:set>
                                      <p:cBhvr>
                                        <p:cTn id="25" dur="1" fill="hold">
                                          <p:stCondLst>
                                            <p:cond delay="0"/>
                                          </p:stCondLst>
                                        </p:cTn>
                                        <p:tgtEl>
                                          <p:spTgt spid="29708"/>
                                        </p:tgtEl>
                                        <p:attrNameLst>
                                          <p:attrName>style.visibility</p:attrName>
                                        </p:attrNameLst>
                                      </p:cBhvr>
                                      <p:to>
                                        <p:strVal val="visible"/>
                                      </p:to>
                                    </p:set>
                                    <p:animEffect transition="in" filter="dissolve">
                                      <p:cBhvr>
                                        <p:cTn id="26" dur="500"/>
                                        <p:tgtEl>
                                          <p:spTgt spid="29708"/>
                                        </p:tgtEl>
                                      </p:cBhvr>
                                    </p:animEffect>
                                  </p:childTnLst>
                                </p:cTn>
                              </p:par>
                            </p:childTnLst>
                          </p:cTn>
                        </p:par>
                        <p:par>
                          <p:cTn id="27" fill="hold">
                            <p:stCondLst>
                              <p:cond delay="3000"/>
                            </p:stCondLst>
                            <p:childTnLst>
                              <p:par>
                                <p:cTn id="28" presetID="2" presetClass="entr" presetSubtype="8" fill="hold" grpId="0" nodeType="afterEffect">
                                  <p:stCondLst>
                                    <p:cond delay="0"/>
                                  </p:stCondLst>
                                  <p:childTnLst>
                                    <p:set>
                                      <p:cBhvr>
                                        <p:cTn id="29" dur="1" fill="hold">
                                          <p:stCondLst>
                                            <p:cond delay="0"/>
                                          </p:stCondLst>
                                        </p:cTn>
                                        <p:tgtEl>
                                          <p:spTgt spid="29715"/>
                                        </p:tgtEl>
                                        <p:attrNameLst>
                                          <p:attrName>style.visibility</p:attrName>
                                        </p:attrNameLst>
                                      </p:cBhvr>
                                      <p:to>
                                        <p:strVal val="visible"/>
                                      </p:to>
                                    </p:set>
                                    <p:anim calcmode="lin" valueType="num">
                                      <p:cBhvr additive="base">
                                        <p:cTn id="30" dur="500" fill="hold"/>
                                        <p:tgtEl>
                                          <p:spTgt spid="29715"/>
                                        </p:tgtEl>
                                        <p:attrNameLst>
                                          <p:attrName>ppt_x</p:attrName>
                                        </p:attrNameLst>
                                      </p:cBhvr>
                                      <p:tavLst>
                                        <p:tav tm="0">
                                          <p:val>
                                            <p:strVal val="0-#ppt_w/2"/>
                                          </p:val>
                                        </p:tav>
                                        <p:tav tm="100000">
                                          <p:val>
                                            <p:strVal val="#ppt_x"/>
                                          </p:val>
                                        </p:tav>
                                      </p:tavLst>
                                    </p:anim>
                                    <p:anim calcmode="lin" valueType="num">
                                      <p:cBhvr additive="base">
                                        <p:cTn id="31" dur="500" fill="hold"/>
                                        <p:tgtEl>
                                          <p:spTgt spid="29715"/>
                                        </p:tgtEl>
                                        <p:attrNameLst>
                                          <p:attrName>ppt_y</p:attrName>
                                        </p:attrNameLst>
                                      </p:cBhvr>
                                      <p:tavLst>
                                        <p:tav tm="0">
                                          <p:val>
                                            <p:strVal val="#ppt_y"/>
                                          </p:val>
                                        </p:tav>
                                        <p:tav tm="100000">
                                          <p:val>
                                            <p:strVal val="#ppt_y"/>
                                          </p:val>
                                        </p:tav>
                                      </p:tavLst>
                                    </p:anim>
                                  </p:childTnLst>
                                </p:cTn>
                              </p:par>
                            </p:childTnLst>
                          </p:cTn>
                        </p:par>
                        <p:par>
                          <p:cTn id="32" fill="hold">
                            <p:stCondLst>
                              <p:cond delay="3500"/>
                            </p:stCondLst>
                            <p:childTnLst>
                              <p:par>
                                <p:cTn id="33" presetID="9" presetClass="entr" presetSubtype="0" fill="hold" grpId="0" nodeType="afterEffect">
                                  <p:stCondLst>
                                    <p:cond delay="0"/>
                                  </p:stCondLst>
                                  <p:childTnLst>
                                    <p:set>
                                      <p:cBhvr>
                                        <p:cTn id="34" dur="1" fill="hold">
                                          <p:stCondLst>
                                            <p:cond delay="0"/>
                                          </p:stCondLst>
                                        </p:cTn>
                                        <p:tgtEl>
                                          <p:spTgt spid="29705"/>
                                        </p:tgtEl>
                                        <p:attrNameLst>
                                          <p:attrName>style.visibility</p:attrName>
                                        </p:attrNameLst>
                                      </p:cBhvr>
                                      <p:to>
                                        <p:strVal val="visible"/>
                                      </p:to>
                                    </p:set>
                                    <p:animEffect transition="in" filter="dissolve">
                                      <p:cBhvr>
                                        <p:cTn id="35" dur="500"/>
                                        <p:tgtEl>
                                          <p:spTgt spid="29705"/>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29706"/>
                                        </p:tgtEl>
                                        <p:attrNameLst>
                                          <p:attrName>style.visibility</p:attrName>
                                        </p:attrNameLst>
                                      </p:cBhvr>
                                      <p:to>
                                        <p:strVal val="visible"/>
                                      </p:to>
                                    </p:set>
                                    <p:animEffect transition="in" filter="dissolve">
                                      <p:cBhvr>
                                        <p:cTn id="38" dur="500"/>
                                        <p:tgtEl>
                                          <p:spTgt spid="29706"/>
                                        </p:tgtEl>
                                      </p:cBhvr>
                                    </p:animEffect>
                                  </p:childTnLst>
                                </p:cTn>
                              </p:par>
                            </p:childTnLst>
                          </p:cTn>
                        </p:par>
                        <p:par>
                          <p:cTn id="39" fill="hold" nodeType="afterGroup">
                            <p:stCondLst>
                              <p:cond delay="4000"/>
                            </p:stCondLst>
                            <p:childTnLst>
                              <p:par>
                                <p:cTn id="40" presetID="2" presetClass="entr" presetSubtype="2" fill="hold" grpId="0" nodeType="afterEffect">
                                  <p:stCondLst>
                                    <p:cond delay="0"/>
                                  </p:stCondLst>
                                  <p:childTnLst>
                                    <p:set>
                                      <p:cBhvr>
                                        <p:cTn id="41" dur="1" fill="hold">
                                          <p:stCondLst>
                                            <p:cond delay="0"/>
                                          </p:stCondLst>
                                        </p:cTn>
                                        <p:tgtEl>
                                          <p:spTgt spid="29713"/>
                                        </p:tgtEl>
                                        <p:attrNameLst>
                                          <p:attrName>style.visibility</p:attrName>
                                        </p:attrNameLst>
                                      </p:cBhvr>
                                      <p:to>
                                        <p:strVal val="visible"/>
                                      </p:to>
                                    </p:set>
                                    <p:anim calcmode="lin" valueType="num">
                                      <p:cBhvr additive="base">
                                        <p:cTn id="42" dur="500" fill="hold"/>
                                        <p:tgtEl>
                                          <p:spTgt spid="29713"/>
                                        </p:tgtEl>
                                        <p:attrNameLst>
                                          <p:attrName>ppt_x</p:attrName>
                                        </p:attrNameLst>
                                      </p:cBhvr>
                                      <p:tavLst>
                                        <p:tav tm="0">
                                          <p:val>
                                            <p:strVal val="1+#ppt_w/2"/>
                                          </p:val>
                                        </p:tav>
                                        <p:tav tm="100000">
                                          <p:val>
                                            <p:strVal val="#ppt_x"/>
                                          </p:val>
                                        </p:tav>
                                      </p:tavLst>
                                    </p:anim>
                                    <p:anim calcmode="lin" valueType="num">
                                      <p:cBhvr additive="base">
                                        <p:cTn id="43" dur="500" fill="hold"/>
                                        <p:tgtEl>
                                          <p:spTgt spid="29713"/>
                                        </p:tgtEl>
                                        <p:attrNameLst>
                                          <p:attrName>ppt_y</p:attrName>
                                        </p:attrNameLst>
                                      </p:cBhvr>
                                      <p:tavLst>
                                        <p:tav tm="0">
                                          <p:val>
                                            <p:strVal val="#ppt_y"/>
                                          </p:val>
                                        </p:tav>
                                        <p:tav tm="100000">
                                          <p:val>
                                            <p:strVal val="#ppt_y"/>
                                          </p:val>
                                        </p:tav>
                                      </p:tavLst>
                                    </p:anim>
                                  </p:childTnLst>
                                </p:cTn>
                              </p:par>
                            </p:childTnLst>
                          </p:cTn>
                        </p:par>
                        <p:par>
                          <p:cTn id="44" fill="hold">
                            <p:stCondLst>
                              <p:cond delay="4500"/>
                            </p:stCondLst>
                            <p:childTnLst>
                              <p:par>
                                <p:cTn id="45" presetID="9" presetClass="entr" presetSubtype="0" fill="hold" nodeType="afterEffect">
                                  <p:stCondLst>
                                    <p:cond delay="0"/>
                                  </p:stCondLst>
                                  <p:childTnLst>
                                    <p:set>
                                      <p:cBhvr>
                                        <p:cTn id="46" dur="1" fill="hold">
                                          <p:stCondLst>
                                            <p:cond delay="0"/>
                                          </p:stCondLst>
                                        </p:cTn>
                                        <p:tgtEl>
                                          <p:spTgt spid="29709"/>
                                        </p:tgtEl>
                                        <p:attrNameLst>
                                          <p:attrName>style.visibility</p:attrName>
                                        </p:attrNameLst>
                                      </p:cBhvr>
                                      <p:to>
                                        <p:strVal val="visible"/>
                                      </p:to>
                                    </p:set>
                                    <p:animEffect transition="in" filter="dissolve">
                                      <p:cBhvr>
                                        <p:cTn id="47" dur="500"/>
                                        <p:tgtEl>
                                          <p:spTgt spid="29709"/>
                                        </p:tgtEl>
                                      </p:cBhvr>
                                    </p:animEffect>
                                  </p:childTnLst>
                                </p:cTn>
                              </p:par>
                              <p:par>
                                <p:cTn id="48" presetID="9" presetClass="entr" presetSubtype="0" fill="hold" grpId="0" nodeType="withEffect">
                                  <p:stCondLst>
                                    <p:cond delay="0"/>
                                  </p:stCondLst>
                                  <p:childTnLst>
                                    <p:set>
                                      <p:cBhvr>
                                        <p:cTn id="49" dur="1" fill="hold">
                                          <p:stCondLst>
                                            <p:cond delay="0"/>
                                          </p:stCondLst>
                                        </p:cTn>
                                        <p:tgtEl>
                                          <p:spTgt spid="29710"/>
                                        </p:tgtEl>
                                        <p:attrNameLst>
                                          <p:attrName>style.visibility</p:attrName>
                                        </p:attrNameLst>
                                      </p:cBhvr>
                                      <p:to>
                                        <p:strVal val="visible"/>
                                      </p:to>
                                    </p:set>
                                    <p:animEffect transition="in" filter="dissolve">
                                      <p:cBhvr>
                                        <p:cTn id="50" dur="500"/>
                                        <p:tgtEl>
                                          <p:spTgt spid="29710"/>
                                        </p:tgtEl>
                                      </p:cBhvr>
                                    </p:animEffect>
                                  </p:childTnLst>
                                </p:cTn>
                              </p:par>
                            </p:childTnLst>
                          </p:cTn>
                        </p:par>
                        <p:par>
                          <p:cTn id="51" fill="hold">
                            <p:stCondLst>
                              <p:cond delay="5000"/>
                            </p:stCondLst>
                            <p:childTnLst>
                              <p:par>
                                <p:cTn id="52" presetID="2" presetClass="entr" presetSubtype="2" fill="hold" grpId="0" nodeType="afterEffect">
                                  <p:stCondLst>
                                    <p:cond delay="0"/>
                                  </p:stCondLst>
                                  <p:childTnLst>
                                    <p:set>
                                      <p:cBhvr>
                                        <p:cTn id="53" dur="1" fill="hold">
                                          <p:stCondLst>
                                            <p:cond delay="0"/>
                                          </p:stCondLst>
                                        </p:cTn>
                                        <p:tgtEl>
                                          <p:spTgt spid="29714"/>
                                        </p:tgtEl>
                                        <p:attrNameLst>
                                          <p:attrName>style.visibility</p:attrName>
                                        </p:attrNameLst>
                                      </p:cBhvr>
                                      <p:to>
                                        <p:strVal val="visible"/>
                                      </p:to>
                                    </p:set>
                                    <p:anim calcmode="lin" valueType="num">
                                      <p:cBhvr additive="base">
                                        <p:cTn id="54" dur="500" fill="hold"/>
                                        <p:tgtEl>
                                          <p:spTgt spid="29714"/>
                                        </p:tgtEl>
                                        <p:attrNameLst>
                                          <p:attrName>ppt_x</p:attrName>
                                        </p:attrNameLst>
                                      </p:cBhvr>
                                      <p:tavLst>
                                        <p:tav tm="0">
                                          <p:val>
                                            <p:strVal val="1+#ppt_w/2"/>
                                          </p:val>
                                        </p:tav>
                                        <p:tav tm="100000">
                                          <p:val>
                                            <p:strVal val="#ppt_x"/>
                                          </p:val>
                                        </p:tav>
                                      </p:tavLst>
                                    </p:anim>
                                    <p:anim calcmode="lin" valueType="num">
                                      <p:cBhvr additive="base">
                                        <p:cTn id="55" dur="500" fill="hold"/>
                                        <p:tgtEl>
                                          <p:spTgt spid="29714"/>
                                        </p:tgtEl>
                                        <p:attrNameLst>
                                          <p:attrName>ppt_y</p:attrName>
                                        </p:attrNameLst>
                                      </p:cBhvr>
                                      <p:tavLst>
                                        <p:tav tm="0">
                                          <p:val>
                                            <p:strVal val="#ppt_y"/>
                                          </p:val>
                                        </p:tav>
                                        <p:tav tm="100000">
                                          <p:val>
                                            <p:strVal val="#ppt_y"/>
                                          </p:val>
                                        </p:tav>
                                      </p:tavLst>
                                    </p:anim>
                                  </p:childTnLst>
                                </p:cTn>
                              </p:par>
                            </p:childTnLst>
                          </p:cTn>
                        </p:par>
                        <p:par>
                          <p:cTn id="56" fill="hold">
                            <p:stCondLst>
                              <p:cond delay="5500"/>
                            </p:stCondLst>
                            <p:childTnLst>
                              <p:par>
                                <p:cTn id="57" presetID="9" presetClass="entr" presetSubtype="0" fill="hold" grpId="0" nodeType="afterEffect">
                                  <p:stCondLst>
                                    <p:cond delay="100"/>
                                  </p:stCondLst>
                                  <p:childTnLst>
                                    <p:set>
                                      <p:cBhvr>
                                        <p:cTn id="58" dur="1" fill="hold">
                                          <p:stCondLst>
                                            <p:cond delay="0"/>
                                          </p:stCondLst>
                                        </p:cTn>
                                        <p:tgtEl>
                                          <p:spTgt spid="29711"/>
                                        </p:tgtEl>
                                        <p:attrNameLst>
                                          <p:attrName>style.visibility</p:attrName>
                                        </p:attrNameLst>
                                      </p:cBhvr>
                                      <p:to>
                                        <p:strVal val="visible"/>
                                      </p:to>
                                    </p:set>
                                    <p:animEffect transition="in" filter="dissolve">
                                      <p:cBhvr>
                                        <p:cTn id="59" dur="500"/>
                                        <p:tgtEl>
                                          <p:spTgt spid="29711"/>
                                        </p:tgtEl>
                                      </p:cBhvr>
                                    </p:animEffect>
                                  </p:childTnLst>
                                </p:cTn>
                              </p:par>
                              <p:par>
                                <p:cTn id="60" presetID="9" presetClass="entr" presetSubtype="0" fill="hold" grpId="0" nodeType="withEffect">
                                  <p:stCondLst>
                                    <p:cond delay="100"/>
                                  </p:stCondLst>
                                  <p:childTnLst>
                                    <p:set>
                                      <p:cBhvr>
                                        <p:cTn id="61" dur="1" fill="hold">
                                          <p:stCondLst>
                                            <p:cond delay="0"/>
                                          </p:stCondLst>
                                        </p:cTn>
                                        <p:tgtEl>
                                          <p:spTgt spid="29712"/>
                                        </p:tgtEl>
                                        <p:attrNameLst>
                                          <p:attrName>style.visibility</p:attrName>
                                        </p:attrNameLst>
                                      </p:cBhvr>
                                      <p:to>
                                        <p:strVal val="visible"/>
                                      </p:to>
                                    </p:set>
                                    <p:animEffect transition="in" filter="dissolve">
                                      <p:cBhvr>
                                        <p:cTn id="62" dur="500"/>
                                        <p:tgtEl>
                                          <p:spTgt spid="29712"/>
                                        </p:tgtEl>
                                      </p:cBhvr>
                                    </p:animEffect>
                                  </p:childTnLst>
                                </p:cTn>
                              </p:par>
                            </p:childTnLst>
                          </p:cTn>
                        </p:par>
                        <p:par>
                          <p:cTn id="63" fill="hold" nodeType="afterGroup">
                            <p:stCondLst>
                              <p:cond delay="6100"/>
                            </p:stCondLst>
                            <p:childTnLst>
                              <p:par>
                                <p:cTn id="64" presetID="2" presetClass="entr" presetSubtype="8" fill="hold" grpId="0" nodeType="afterEffect">
                                  <p:stCondLst>
                                    <p:cond delay="100"/>
                                  </p:stCondLst>
                                  <p:childTnLst>
                                    <p:set>
                                      <p:cBhvr>
                                        <p:cTn id="65" dur="1" fill="hold">
                                          <p:stCondLst>
                                            <p:cond delay="0"/>
                                          </p:stCondLst>
                                        </p:cTn>
                                        <p:tgtEl>
                                          <p:spTgt spid="29716"/>
                                        </p:tgtEl>
                                        <p:attrNameLst>
                                          <p:attrName>style.visibility</p:attrName>
                                        </p:attrNameLst>
                                      </p:cBhvr>
                                      <p:to>
                                        <p:strVal val="visible"/>
                                      </p:to>
                                    </p:set>
                                    <p:anim calcmode="lin" valueType="num">
                                      <p:cBhvr additive="base">
                                        <p:cTn id="66" dur="500" fill="hold"/>
                                        <p:tgtEl>
                                          <p:spTgt spid="29716"/>
                                        </p:tgtEl>
                                        <p:attrNameLst>
                                          <p:attrName>ppt_x</p:attrName>
                                        </p:attrNameLst>
                                      </p:cBhvr>
                                      <p:tavLst>
                                        <p:tav tm="0">
                                          <p:val>
                                            <p:strVal val="0-#ppt_w/2"/>
                                          </p:val>
                                        </p:tav>
                                        <p:tav tm="100000">
                                          <p:val>
                                            <p:strVal val="#ppt_x"/>
                                          </p:val>
                                        </p:tav>
                                      </p:tavLst>
                                    </p:anim>
                                    <p:anim calcmode="lin" valueType="num">
                                      <p:cBhvr additive="base">
                                        <p:cTn id="67" dur="500" fill="hold"/>
                                        <p:tgtEl>
                                          <p:spTgt spid="297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1" grpId="0" animBg="1"/>
      <p:bldP spid="29702" grpId="0" animBg="1"/>
      <p:bldP spid="29705" grpId="0" animBg="1" autoUpdateAnimBg="0"/>
      <p:bldP spid="29706" grpId="0" autoUpdateAnimBg="0"/>
      <p:bldP spid="29707" grpId="0" animBg="1" autoUpdateAnimBg="0"/>
      <p:bldP spid="29708" grpId="0" autoUpdateAnimBg="0"/>
      <p:bldP spid="29710" grpId="0" autoUpdateAnimBg="0"/>
      <p:bldP spid="29711" grpId="0" animBg="1" autoUpdateAnimBg="0"/>
      <p:bldP spid="29712" grpId="0" autoUpdateAnimBg="0"/>
      <p:bldP spid="29713" grpId="0" autoUpdateAnimBg="0"/>
      <p:bldP spid="29714" grpId="0" autoUpdateAnimBg="0"/>
      <p:bldP spid="29715" grpId="0" autoUpdateAnimBg="0"/>
      <p:bldP spid="29716" grpId="0"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KSO_Shape"/>
          <p:cNvSpPr>
            <a:spLocks/>
          </p:cNvSpPr>
          <p:nvPr/>
        </p:nvSpPr>
        <p:spPr bwMode="auto">
          <a:xfrm rot="19000602">
            <a:off x="1384726" y="3946518"/>
            <a:ext cx="720188" cy="612017"/>
          </a:xfrm>
          <a:custGeom>
            <a:avLst/>
            <a:gdLst>
              <a:gd name="T0" fmla="*/ 407337059 w 7313"/>
              <a:gd name="T1" fmla="*/ 407252968 h 7994"/>
              <a:gd name="T2" fmla="*/ 407337059 w 7313"/>
              <a:gd name="T3" fmla="*/ 407252968 h 7994"/>
              <a:gd name="T4" fmla="*/ 407337059 w 7313"/>
              <a:gd name="T5" fmla="*/ 407252968 h 7994"/>
              <a:gd name="T6" fmla="*/ 407337059 w 7313"/>
              <a:gd name="T7" fmla="*/ 407252968 h 7994"/>
              <a:gd name="T8" fmla="*/ 407337059 w 7313"/>
              <a:gd name="T9" fmla="*/ 407252968 h 7994"/>
              <a:gd name="T10" fmla="*/ 407337059 w 7313"/>
              <a:gd name="T11" fmla="*/ 407252968 h 7994"/>
              <a:gd name="T12" fmla="*/ 407337059 w 7313"/>
              <a:gd name="T13" fmla="*/ 407252968 h 7994"/>
              <a:gd name="T14" fmla="*/ 407337059 w 7313"/>
              <a:gd name="T15" fmla="*/ 407252968 h 7994"/>
              <a:gd name="T16" fmla="*/ 407337059 w 7313"/>
              <a:gd name="T17" fmla="*/ 407252968 h 7994"/>
              <a:gd name="T18" fmla="*/ 407337059 w 7313"/>
              <a:gd name="T19" fmla="*/ 407252968 h 7994"/>
              <a:gd name="T20" fmla="*/ 407337059 w 7313"/>
              <a:gd name="T21" fmla="*/ 407252968 h 7994"/>
              <a:gd name="T22" fmla="*/ 407337059 w 7313"/>
              <a:gd name="T23" fmla="*/ 407252968 h 7994"/>
              <a:gd name="T24" fmla="*/ 407337059 w 7313"/>
              <a:gd name="T25" fmla="*/ 407252968 h 7994"/>
              <a:gd name="T26" fmla="*/ 407337059 w 7313"/>
              <a:gd name="T27" fmla="*/ 407252968 h 7994"/>
              <a:gd name="T28" fmla="*/ 407337059 w 7313"/>
              <a:gd name="T29" fmla="*/ 407252968 h 7994"/>
              <a:gd name="T30" fmla="*/ 407337059 w 7313"/>
              <a:gd name="T31" fmla="*/ 407252968 h 7994"/>
              <a:gd name="T32" fmla="*/ 407337059 w 7313"/>
              <a:gd name="T33" fmla="*/ 407252968 h 7994"/>
              <a:gd name="T34" fmla="*/ 407337059 w 7313"/>
              <a:gd name="T35" fmla="*/ 407252968 h 7994"/>
              <a:gd name="T36" fmla="*/ 407337059 w 7313"/>
              <a:gd name="T37" fmla="*/ 407252968 h 7994"/>
              <a:gd name="T38" fmla="*/ 407337059 w 7313"/>
              <a:gd name="T39" fmla="*/ 407252968 h 7994"/>
              <a:gd name="T40" fmla="*/ 407337059 w 7313"/>
              <a:gd name="T41" fmla="*/ 407252968 h 7994"/>
              <a:gd name="T42" fmla="*/ 407337059 w 7313"/>
              <a:gd name="T43" fmla="*/ 407252968 h 7994"/>
              <a:gd name="T44" fmla="*/ 407337059 w 7313"/>
              <a:gd name="T45" fmla="*/ 407252968 h 7994"/>
              <a:gd name="T46" fmla="*/ 407337059 w 7313"/>
              <a:gd name="T47" fmla="*/ 407252968 h 7994"/>
              <a:gd name="T48" fmla="*/ 407337059 w 7313"/>
              <a:gd name="T49" fmla="*/ 407252968 h 7994"/>
              <a:gd name="T50" fmla="*/ 407337059 w 7313"/>
              <a:gd name="T51" fmla="*/ 407252968 h 7994"/>
              <a:gd name="T52" fmla="*/ 407337059 w 7313"/>
              <a:gd name="T53" fmla="*/ 407252968 h 7994"/>
              <a:gd name="T54" fmla="*/ 407337059 w 7313"/>
              <a:gd name="T55" fmla="*/ 407252968 h 7994"/>
              <a:gd name="T56" fmla="*/ 407337059 w 7313"/>
              <a:gd name="T57" fmla="*/ 407252968 h 7994"/>
              <a:gd name="T58" fmla="*/ 407337059 w 7313"/>
              <a:gd name="T59" fmla="*/ 407252968 h 7994"/>
              <a:gd name="T60" fmla="*/ 407337059 w 7313"/>
              <a:gd name="T61" fmla="*/ 407252968 h 7994"/>
              <a:gd name="T62" fmla="*/ 407337059 w 7313"/>
              <a:gd name="T63" fmla="*/ 407252968 h 7994"/>
              <a:gd name="T64" fmla="*/ 407337059 w 7313"/>
              <a:gd name="T65" fmla="*/ 407252968 h 7994"/>
              <a:gd name="T66" fmla="*/ 407337059 w 7313"/>
              <a:gd name="T67" fmla="*/ 407252968 h 7994"/>
              <a:gd name="T68" fmla="*/ 407337059 w 7313"/>
              <a:gd name="T69" fmla="*/ 407252968 h 7994"/>
              <a:gd name="T70" fmla="*/ 407337059 w 7313"/>
              <a:gd name="T71" fmla="*/ 407252968 h 7994"/>
              <a:gd name="T72" fmla="*/ 407337059 w 7313"/>
              <a:gd name="T73" fmla="*/ 407252968 h 7994"/>
              <a:gd name="T74" fmla="*/ 407337059 w 7313"/>
              <a:gd name="T75" fmla="*/ 407252968 h 7994"/>
              <a:gd name="T76" fmla="*/ 407337059 w 7313"/>
              <a:gd name="T77" fmla="*/ 407252968 h 7994"/>
              <a:gd name="T78" fmla="*/ 407337059 w 7313"/>
              <a:gd name="T79" fmla="*/ 407252968 h 7994"/>
              <a:gd name="T80" fmla="*/ 407337059 w 7313"/>
              <a:gd name="T81" fmla="*/ 407252968 h 7994"/>
              <a:gd name="T82" fmla="*/ 407337059 w 7313"/>
              <a:gd name="T83" fmla="*/ 407252968 h 7994"/>
              <a:gd name="T84" fmla="*/ 407337059 w 7313"/>
              <a:gd name="T85" fmla="*/ 407252968 h 7994"/>
              <a:gd name="T86" fmla="*/ 407337059 w 7313"/>
              <a:gd name="T87" fmla="*/ 407252968 h 7994"/>
              <a:gd name="T88" fmla="*/ 407337059 w 7313"/>
              <a:gd name="T89" fmla="*/ 407252968 h 7994"/>
              <a:gd name="T90" fmla="*/ 407337059 w 7313"/>
              <a:gd name="T91" fmla="*/ 407252968 h 7994"/>
              <a:gd name="T92" fmla="*/ 407337059 w 7313"/>
              <a:gd name="T93" fmla="*/ 407252968 h 7994"/>
              <a:gd name="T94" fmla="*/ 407337059 w 7313"/>
              <a:gd name="T95" fmla="*/ 407252968 h 7994"/>
              <a:gd name="T96" fmla="*/ 407337059 w 7313"/>
              <a:gd name="T97" fmla="*/ 407252968 h 7994"/>
              <a:gd name="T98" fmla="*/ 407337059 w 7313"/>
              <a:gd name="T99" fmla="*/ 407252968 h 7994"/>
              <a:gd name="T100" fmla="*/ 407337059 w 7313"/>
              <a:gd name="T101" fmla="*/ 407252968 h 7994"/>
              <a:gd name="T102" fmla="*/ 407337059 w 7313"/>
              <a:gd name="T103" fmla="*/ 407252968 h 799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313" h="7994">
                <a:moveTo>
                  <a:pt x="0" y="3997"/>
                </a:moveTo>
                <a:lnTo>
                  <a:pt x="0" y="3997"/>
                </a:lnTo>
                <a:lnTo>
                  <a:pt x="1" y="3944"/>
                </a:lnTo>
                <a:lnTo>
                  <a:pt x="5" y="3891"/>
                </a:lnTo>
                <a:lnTo>
                  <a:pt x="12" y="3839"/>
                </a:lnTo>
                <a:lnTo>
                  <a:pt x="21" y="3788"/>
                </a:lnTo>
                <a:lnTo>
                  <a:pt x="33" y="3737"/>
                </a:lnTo>
                <a:lnTo>
                  <a:pt x="47" y="3687"/>
                </a:lnTo>
                <a:lnTo>
                  <a:pt x="64" y="3639"/>
                </a:lnTo>
                <a:lnTo>
                  <a:pt x="81" y="3591"/>
                </a:lnTo>
                <a:lnTo>
                  <a:pt x="103" y="3545"/>
                </a:lnTo>
                <a:lnTo>
                  <a:pt x="126" y="3500"/>
                </a:lnTo>
                <a:lnTo>
                  <a:pt x="151" y="3457"/>
                </a:lnTo>
                <a:lnTo>
                  <a:pt x="179" y="3414"/>
                </a:lnTo>
                <a:lnTo>
                  <a:pt x="208" y="3373"/>
                </a:lnTo>
                <a:lnTo>
                  <a:pt x="239" y="3333"/>
                </a:lnTo>
                <a:lnTo>
                  <a:pt x="272" y="3296"/>
                </a:lnTo>
                <a:lnTo>
                  <a:pt x="306" y="3259"/>
                </a:lnTo>
                <a:lnTo>
                  <a:pt x="343" y="3225"/>
                </a:lnTo>
                <a:lnTo>
                  <a:pt x="381" y="3191"/>
                </a:lnTo>
                <a:lnTo>
                  <a:pt x="420" y="3161"/>
                </a:lnTo>
                <a:lnTo>
                  <a:pt x="461" y="3131"/>
                </a:lnTo>
                <a:lnTo>
                  <a:pt x="504" y="3104"/>
                </a:lnTo>
                <a:lnTo>
                  <a:pt x="548" y="3079"/>
                </a:lnTo>
                <a:lnTo>
                  <a:pt x="593" y="3055"/>
                </a:lnTo>
                <a:lnTo>
                  <a:pt x="639" y="3035"/>
                </a:lnTo>
                <a:lnTo>
                  <a:pt x="686" y="3016"/>
                </a:lnTo>
                <a:lnTo>
                  <a:pt x="735" y="3000"/>
                </a:lnTo>
                <a:lnTo>
                  <a:pt x="785" y="2986"/>
                </a:lnTo>
                <a:lnTo>
                  <a:pt x="834" y="2974"/>
                </a:lnTo>
                <a:lnTo>
                  <a:pt x="886" y="2964"/>
                </a:lnTo>
                <a:lnTo>
                  <a:pt x="938" y="2957"/>
                </a:lnTo>
                <a:lnTo>
                  <a:pt x="990" y="2954"/>
                </a:lnTo>
                <a:lnTo>
                  <a:pt x="1045" y="2952"/>
                </a:lnTo>
                <a:lnTo>
                  <a:pt x="3746" y="2952"/>
                </a:lnTo>
                <a:lnTo>
                  <a:pt x="2576" y="1782"/>
                </a:lnTo>
                <a:lnTo>
                  <a:pt x="2539" y="1743"/>
                </a:lnTo>
                <a:lnTo>
                  <a:pt x="2504" y="1703"/>
                </a:lnTo>
                <a:lnTo>
                  <a:pt x="2472" y="1661"/>
                </a:lnTo>
                <a:lnTo>
                  <a:pt x="2443" y="1619"/>
                </a:lnTo>
                <a:lnTo>
                  <a:pt x="2415" y="1575"/>
                </a:lnTo>
                <a:lnTo>
                  <a:pt x="2391" y="1530"/>
                </a:lnTo>
                <a:lnTo>
                  <a:pt x="2367" y="1484"/>
                </a:lnTo>
                <a:lnTo>
                  <a:pt x="2347" y="1438"/>
                </a:lnTo>
                <a:lnTo>
                  <a:pt x="2329" y="1389"/>
                </a:lnTo>
                <a:lnTo>
                  <a:pt x="2314" y="1342"/>
                </a:lnTo>
                <a:lnTo>
                  <a:pt x="2301" y="1292"/>
                </a:lnTo>
                <a:lnTo>
                  <a:pt x="2290" y="1244"/>
                </a:lnTo>
                <a:lnTo>
                  <a:pt x="2282" y="1194"/>
                </a:lnTo>
                <a:lnTo>
                  <a:pt x="2276" y="1144"/>
                </a:lnTo>
                <a:lnTo>
                  <a:pt x="2272" y="1093"/>
                </a:lnTo>
                <a:lnTo>
                  <a:pt x="2271" y="1044"/>
                </a:lnTo>
                <a:lnTo>
                  <a:pt x="2272" y="994"/>
                </a:lnTo>
                <a:lnTo>
                  <a:pt x="2276" y="943"/>
                </a:lnTo>
                <a:lnTo>
                  <a:pt x="2282" y="893"/>
                </a:lnTo>
                <a:lnTo>
                  <a:pt x="2290" y="844"/>
                </a:lnTo>
                <a:lnTo>
                  <a:pt x="2301" y="794"/>
                </a:lnTo>
                <a:lnTo>
                  <a:pt x="2314" y="745"/>
                </a:lnTo>
                <a:lnTo>
                  <a:pt x="2329" y="698"/>
                </a:lnTo>
                <a:lnTo>
                  <a:pt x="2347" y="650"/>
                </a:lnTo>
                <a:lnTo>
                  <a:pt x="2367" y="603"/>
                </a:lnTo>
                <a:lnTo>
                  <a:pt x="2391" y="557"/>
                </a:lnTo>
                <a:lnTo>
                  <a:pt x="2415" y="512"/>
                </a:lnTo>
                <a:lnTo>
                  <a:pt x="2443" y="468"/>
                </a:lnTo>
                <a:lnTo>
                  <a:pt x="2472" y="426"/>
                </a:lnTo>
                <a:lnTo>
                  <a:pt x="2504" y="384"/>
                </a:lnTo>
                <a:lnTo>
                  <a:pt x="2539" y="343"/>
                </a:lnTo>
                <a:lnTo>
                  <a:pt x="2576" y="305"/>
                </a:lnTo>
                <a:lnTo>
                  <a:pt x="2614" y="268"/>
                </a:lnTo>
                <a:lnTo>
                  <a:pt x="2654" y="233"/>
                </a:lnTo>
                <a:lnTo>
                  <a:pt x="2696" y="201"/>
                </a:lnTo>
                <a:lnTo>
                  <a:pt x="2740" y="171"/>
                </a:lnTo>
                <a:lnTo>
                  <a:pt x="2783" y="144"/>
                </a:lnTo>
                <a:lnTo>
                  <a:pt x="2828" y="119"/>
                </a:lnTo>
                <a:lnTo>
                  <a:pt x="2875" y="97"/>
                </a:lnTo>
                <a:lnTo>
                  <a:pt x="2921" y="77"/>
                </a:lnTo>
                <a:lnTo>
                  <a:pt x="2968" y="59"/>
                </a:lnTo>
                <a:lnTo>
                  <a:pt x="3017" y="44"/>
                </a:lnTo>
                <a:lnTo>
                  <a:pt x="3065" y="29"/>
                </a:lnTo>
                <a:lnTo>
                  <a:pt x="3115" y="19"/>
                </a:lnTo>
                <a:lnTo>
                  <a:pt x="3165" y="10"/>
                </a:lnTo>
                <a:lnTo>
                  <a:pt x="3214" y="5"/>
                </a:lnTo>
                <a:lnTo>
                  <a:pt x="3264" y="1"/>
                </a:lnTo>
                <a:lnTo>
                  <a:pt x="3315" y="0"/>
                </a:lnTo>
                <a:lnTo>
                  <a:pt x="3365" y="1"/>
                </a:lnTo>
                <a:lnTo>
                  <a:pt x="3414" y="5"/>
                </a:lnTo>
                <a:lnTo>
                  <a:pt x="3465" y="10"/>
                </a:lnTo>
                <a:lnTo>
                  <a:pt x="3514" y="19"/>
                </a:lnTo>
                <a:lnTo>
                  <a:pt x="3563" y="29"/>
                </a:lnTo>
                <a:lnTo>
                  <a:pt x="3612" y="44"/>
                </a:lnTo>
                <a:lnTo>
                  <a:pt x="3660" y="59"/>
                </a:lnTo>
                <a:lnTo>
                  <a:pt x="3708" y="77"/>
                </a:lnTo>
                <a:lnTo>
                  <a:pt x="3755" y="97"/>
                </a:lnTo>
                <a:lnTo>
                  <a:pt x="3801" y="119"/>
                </a:lnTo>
                <a:lnTo>
                  <a:pt x="3846" y="144"/>
                </a:lnTo>
                <a:lnTo>
                  <a:pt x="3890" y="171"/>
                </a:lnTo>
                <a:lnTo>
                  <a:pt x="3933" y="201"/>
                </a:lnTo>
                <a:lnTo>
                  <a:pt x="3974" y="233"/>
                </a:lnTo>
                <a:lnTo>
                  <a:pt x="4014" y="268"/>
                </a:lnTo>
                <a:lnTo>
                  <a:pt x="4053" y="305"/>
                </a:lnTo>
                <a:lnTo>
                  <a:pt x="6965" y="3216"/>
                </a:lnTo>
                <a:lnTo>
                  <a:pt x="6987" y="3236"/>
                </a:lnTo>
                <a:lnTo>
                  <a:pt x="7009" y="3258"/>
                </a:lnTo>
                <a:lnTo>
                  <a:pt x="7043" y="3293"/>
                </a:lnTo>
                <a:lnTo>
                  <a:pt x="7076" y="3331"/>
                </a:lnTo>
                <a:lnTo>
                  <a:pt x="7106" y="3370"/>
                </a:lnTo>
                <a:lnTo>
                  <a:pt x="7134" y="3410"/>
                </a:lnTo>
                <a:lnTo>
                  <a:pt x="7161" y="3451"/>
                </a:lnTo>
                <a:lnTo>
                  <a:pt x="7185" y="3493"/>
                </a:lnTo>
                <a:lnTo>
                  <a:pt x="7208" y="3536"/>
                </a:lnTo>
                <a:lnTo>
                  <a:pt x="7228" y="3578"/>
                </a:lnTo>
                <a:lnTo>
                  <a:pt x="7245" y="3623"/>
                </a:lnTo>
                <a:lnTo>
                  <a:pt x="7261" y="3668"/>
                </a:lnTo>
                <a:lnTo>
                  <a:pt x="7275" y="3713"/>
                </a:lnTo>
                <a:lnTo>
                  <a:pt x="7286" y="3759"/>
                </a:lnTo>
                <a:lnTo>
                  <a:pt x="7296" y="3806"/>
                </a:lnTo>
                <a:lnTo>
                  <a:pt x="7303" y="3852"/>
                </a:lnTo>
                <a:lnTo>
                  <a:pt x="7308" y="3899"/>
                </a:lnTo>
                <a:lnTo>
                  <a:pt x="7312" y="3946"/>
                </a:lnTo>
                <a:lnTo>
                  <a:pt x="7312" y="3949"/>
                </a:lnTo>
                <a:lnTo>
                  <a:pt x="7312" y="3951"/>
                </a:lnTo>
                <a:lnTo>
                  <a:pt x="7313" y="3970"/>
                </a:lnTo>
                <a:lnTo>
                  <a:pt x="7313" y="3971"/>
                </a:lnTo>
                <a:lnTo>
                  <a:pt x="7313" y="3974"/>
                </a:lnTo>
                <a:lnTo>
                  <a:pt x="7313" y="3996"/>
                </a:lnTo>
                <a:lnTo>
                  <a:pt x="7313" y="3997"/>
                </a:lnTo>
                <a:lnTo>
                  <a:pt x="7313" y="3999"/>
                </a:lnTo>
                <a:lnTo>
                  <a:pt x="7313" y="4021"/>
                </a:lnTo>
                <a:lnTo>
                  <a:pt x="7311" y="4070"/>
                </a:lnTo>
                <a:lnTo>
                  <a:pt x="7306" y="4118"/>
                </a:lnTo>
                <a:lnTo>
                  <a:pt x="7300" y="4167"/>
                </a:lnTo>
                <a:lnTo>
                  <a:pt x="7290" y="4215"/>
                </a:lnTo>
                <a:lnTo>
                  <a:pt x="7280" y="4262"/>
                </a:lnTo>
                <a:lnTo>
                  <a:pt x="7266" y="4310"/>
                </a:lnTo>
                <a:lnTo>
                  <a:pt x="7250" y="4356"/>
                </a:lnTo>
                <a:lnTo>
                  <a:pt x="7232" y="4402"/>
                </a:lnTo>
                <a:lnTo>
                  <a:pt x="7212" y="4448"/>
                </a:lnTo>
                <a:lnTo>
                  <a:pt x="7190" y="4492"/>
                </a:lnTo>
                <a:lnTo>
                  <a:pt x="7165" y="4536"/>
                </a:lnTo>
                <a:lnTo>
                  <a:pt x="7139" y="4578"/>
                </a:lnTo>
                <a:lnTo>
                  <a:pt x="7109" y="4620"/>
                </a:lnTo>
                <a:lnTo>
                  <a:pt x="7079" y="4660"/>
                </a:lnTo>
                <a:lnTo>
                  <a:pt x="7044" y="4699"/>
                </a:lnTo>
                <a:lnTo>
                  <a:pt x="7009" y="4737"/>
                </a:lnTo>
                <a:lnTo>
                  <a:pt x="6987" y="4757"/>
                </a:lnTo>
                <a:lnTo>
                  <a:pt x="6966" y="4777"/>
                </a:lnTo>
                <a:lnTo>
                  <a:pt x="4053" y="7690"/>
                </a:lnTo>
                <a:lnTo>
                  <a:pt x="4014" y="7726"/>
                </a:lnTo>
                <a:lnTo>
                  <a:pt x="3974" y="7761"/>
                </a:lnTo>
                <a:lnTo>
                  <a:pt x="3933" y="7793"/>
                </a:lnTo>
                <a:lnTo>
                  <a:pt x="3890" y="7822"/>
                </a:lnTo>
                <a:lnTo>
                  <a:pt x="3846" y="7851"/>
                </a:lnTo>
                <a:lnTo>
                  <a:pt x="3801" y="7875"/>
                </a:lnTo>
                <a:lnTo>
                  <a:pt x="3755" y="7898"/>
                </a:lnTo>
                <a:lnTo>
                  <a:pt x="3708" y="7918"/>
                </a:lnTo>
                <a:lnTo>
                  <a:pt x="3660" y="7936"/>
                </a:lnTo>
                <a:lnTo>
                  <a:pt x="3612" y="7951"/>
                </a:lnTo>
                <a:lnTo>
                  <a:pt x="3563" y="7964"/>
                </a:lnTo>
                <a:lnTo>
                  <a:pt x="3514" y="7975"/>
                </a:lnTo>
                <a:lnTo>
                  <a:pt x="3465" y="7983"/>
                </a:lnTo>
                <a:lnTo>
                  <a:pt x="3414" y="7989"/>
                </a:lnTo>
                <a:lnTo>
                  <a:pt x="3365" y="7993"/>
                </a:lnTo>
                <a:lnTo>
                  <a:pt x="3315" y="7994"/>
                </a:lnTo>
                <a:lnTo>
                  <a:pt x="3264" y="7993"/>
                </a:lnTo>
                <a:lnTo>
                  <a:pt x="3214" y="7989"/>
                </a:lnTo>
                <a:lnTo>
                  <a:pt x="3165" y="7983"/>
                </a:lnTo>
                <a:lnTo>
                  <a:pt x="3115" y="7975"/>
                </a:lnTo>
                <a:lnTo>
                  <a:pt x="3065" y="7964"/>
                </a:lnTo>
                <a:lnTo>
                  <a:pt x="3017" y="7951"/>
                </a:lnTo>
                <a:lnTo>
                  <a:pt x="2968" y="7936"/>
                </a:lnTo>
                <a:lnTo>
                  <a:pt x="2921" y="7918"/>
                </a:lnTo>
                <a:lnTo>
                  <a:pt x="2875" y="7898"/>
                </a:lnTo>
                <a:lnTo>
                  <a:pt x="2828" y="7875"/>
                </a:lnTo>
                <a:lnTo>
                  <a:pt x="2783" y="7851"/>
                </a:lnTo>
                <a:lnTo>
                  <a:pt x="2740" y="7822"/>
                </a:lnTo>
                <a:lnTo>
                  <a:pt x="2696" y="7793"/>
                </a:lnTo>
                <a:lnTo>
                  <a:pt x="2654" y="7761"/>
                </a:lnTo>
                <a:lnTo>
                  <a:pt x="2614" y="7726"/>
                </a:lnTo>
                <a:lnTo>
                  <a:pt x="2576" y="7690"/>
                </a:lnTo>
                <a:lnTo>
                  <a:pt x="2539" y="7651"/>
                </a:lnTo>
                <a:lnTo>
                  <a:pt x="2504" y="7610"/>
                </a:lnTo>
                <a:lnTo>
                  <a:pt x="2472" y="7569"/>
                </a:lnTo>
                <a:lnTo>
                  <a:pt x="2443" y="7526"/>
                </a:lnTo>
                <a:lnTo>
                  <a:pt x="2415" y="7482"/>
                </a:lnTo>
                <a:lnTo>
                  <a:pt x="2391" y="7438"/>
                </a:lnTo>
                <a:lnTo>
                  <a:pt x="2367" y="7391"/>
                </a:lnTo>
                <a:lnTo>
                  <a:pt x="2347" y="7344"/>
                </a:lnTo>
                <a:lnTo>
                  <a:pt x="2329" y="7297"/>
                </a:lnTo>
                <a:lnTo>
                  <a:pt x="2314" y="7248"/>
                </a:lnTo>
                <a:lnTo>
                  <a:pt x="2301" y="7200"/>
                </a:lnTo>
                <a:lnTo>
                  <a:pt x="2290" y="7151"/>
                </a:lnTo>
                <a:lnTo>
                  <a:pt x="2282" y="7101"/>
                </a:lnTo>
                <a:lnTo>
                  <a:pt x="2276" y="7051"/>
                </a:lnTo>
                <a:lnTo>
                  <a:pt x="2272" y="7001"/>
                </a:lnTo>
                <a:lnTo>
                  <a:pt x="2271" y="6951"/>
                </a:lnTo>
                <a:lnTo>
                  <a:pt x="2272" y="6900"/>
                </a:lnTo>
                <a:lnTo>
                  <a:pt x="2276" y="6851"/>
                </a:lnTo>
                <a:lnTo>
                  <a:pt x="2282" y="6801"/>
                </a:lnTo>
                <a:lnTo>
                  <a:pt x="2290" y="6751"/>
                </a:lnTo>
                <a:lnTo>
                  <a:pt x="2301" y="6701"/>
                </a:lnTo>
                <a:lnTo>
                  <a:pt x="2314" y="6653"/>
                </a:lnTo>
                <a:lnTo>
                  <a:pt x="2329" y="6604"/>
                </a:lnTo>
                <a:lnTo>
                  <a:pt x="2347" y="6557"/>
                </a:lnTo>
                <a:lnTo>
                  <a:pt x="2367" y="6511"/>
                </a:lnTo>
                <a:lnTo>
                  <a:pt x="2391" y="6465"/>
                </a:lnTo>
                <a:lnTo>
                  <a:pt x="2415" y="6420"/>
                </a:lnTo>
                <a:lnTo>
                  <a:pt x="2443" y="6376"/>
                </a:lnTo>
                <a:lnTo>
                  <a:pt x="2472" y="6332"/>
                </a:lnTo>
                <a:lnTo>
                  <a:pt x="2504" y="6291"/>
                </a:lnTo>
                <a:lnTo>
                  <a:pt x="2539" y="6251"/>
                </a:lnTo>
                <a:lnTo>
                  <a:pt x="2576" y="6213"/>
                </a:lnTo>
                <a:lnTo>
                  <a:pt x="3746" y="5041"/>
                </a:lnTo>
                <a:lnTo>
                  <a:pt x="1045" y="5041"/>
                </a:lnTo>
                <a:lnTo>
                  <a:pt x="990" y="5040"/>
                </a:lnTo>
                <a:lnTo>
                  <a:pt x="938" y="5036"/>
                </a:lnTo>
                <a:lnTo>
                  <a:pt x="886" y="5029"/>
                </a:lnTo>
                <a:lnTo>
                  <a:pt x="834" y="5020"/>
                </a:lnTo>
                <a:lnTo>
                  <a:pt x="785" y="5009"/>
                </a:lnTo>
                <a:lnTo>
                  <a:pt x="735" y="4995"/>
                </a:lnTo>
                <a:lnTo>
                  <a:pt x="686" y="4978"/>
                </a:lnTo>
                <a:lnTo>
                  <a:pt x="639" y="4959"/>
                </a:lnTo>
                <a:lnTo>
                  <a:pt x="593" y="4938"/>
                </a:lnTo>
                <a:lnTo>
                  <a:pt x="548" y="4916"/>
                </a:lnTo>
                <a:lnTo>
                  <a:pt x="504" y="4890"/>
                </a:lnTo>
                <a:lnTo>
                  <a:pt x="461" y="4862"/>
                </a:lnTo>
                <a:lnTo>
                  <a:pt x="420" y="4834"/>
                </a:lnTo>
                <a:lnTo>
                  <a:pt x="381" y="4802"/>
                </a:lnTo>
                <a:lnTo>
                  <a:pt x="343" y="4770"/>
                </a:lnTo>
                <a:lnTo>
                  <a:pt x="306" y="4735"/>
                </a:lnTo>
                <a:lnTo>
                  <a:pt x="272" y="4699"/>
                </a:lnTo>
                <a:lnTo>
                  <a:pt x="239" y="4661"/>
                </a:lnTo>
                <a:lnTo>
                  <a:pt x="208" y="4621"/>
                </a:lnTo>
                <a:lnTo>
                  <a:pt x="179" y="4581"/>
                </a:lnTo>
                <a:lnTo>
                  <a:pt x="151" y="4538"/>
                </a:lnTo>
                <a:lnTo>
                  <a:pt x="126" y="4494"/>
                </a:lnTo>
                <a:lnTo>
                  <a:pt x="103" y="4449"/>
                </a:lnTo>
                <a:lnTo>
                  <a:pt x="81" y="4403"/>
                </a:lnTo>
                <a:lnTo>
                  <a:pt x="64" y="4356"/>
                </a:lnTo>
                <a:lnTo>
                  <a:pt x="47" y="4307"/>
                </a:lnTo>
                <a:lnTo>
                  <a:pt x="33" y="4258"/>
                </a:lnTo>
                <a:lnTo>
                  <a:pt x="21" y="4207"/>
                </a:lnTo>
                <a:lnTo>
                  <a:pt x="12" y="4156"/>
                </a:lnTo>
                <a:lnTo>
                  <a:pt x="5" y="4104"/>
                </a:lnTo>
                <a:lnTo>
                  <a:pt x="1" y="4051"/>
                </a:lnTo>
                <a:lnTo>
                  <a:pt x="0" y="3997"/>
                </a:lnTo>
                <a:close/>
              </a:path>
            </a:pathLst>
          </a:custGeom>
          <a:solidFill>
            <a:schemeClr val="accent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461" tIns="34231" rIns="68461" bIns="34231" anchor="ctr"/>
          <a:lstStyle/>
          <a:p>
            <a:pPr defTabSz="685800"/>
            <a:endParaRPr lang="zh-CN" altLang="en-US" sz="182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3" name="KSO_Shape"/>
          <p:cNvSpPr>
            <a:spLocks/>
          </p:cNvSpPr>
          <p:nvPr/>
        </p:nvSpPr>
        <p:spPr bwMode="auto">
          <a:xfrm rot="19000602">
            <a:off x="2465743" y="1255056"/>
            <a:ext cx="1323112" cy="1124384"/>
          </a:xfrm>
          <a:custGeom>
            <a:avLst/>
            <a:gdLst>
              <a:gd name="T0" fmla="*/ 407337059 w 7313"/>
              <a:gd name="T1" fmla="*/ 407252968 h 7994"/>
              <a:gd name="T2" fmla="*/ 407337059 w 7313"/>
              <a:gd name="T3" fmla="*/ 407252968 h 7994"/>
              <a:gd name="T4" fmla="*/ 407337059 w 7313"/>
              <a:gd name="T5" fmla="*/ 407252968 h 7994"/>
              <a:gd name="T6" fmla="*/ 407337059 w 7313"/>
              <a:gd name="T7" fmla="*/ 407252968 h 7994"/>
              <a:gd name="T8" fmla="*/ 407337059 w 7313"/>
              <a:gd name="T9" fmla="*/ 407252968 h 7994"/>
              <a:gd name="T10" fmla="*/ 407337059 w 7313"/>
              <a:gd name="T11" fmla="*/ 407252968 h 7994"/>
              <a:gd name="T12" fmla="*/ 407337059 w 7313"/>
              <a:gd name="T13" fmla="*/ 407252968 h 7994"/>
              <a:gd name="T14" fmla="*/ 407337059 w 7313"/>
              <a:gd name="T15" fmla="*/ 407252968 h 7994"/>
              <a:gd name="T16" fmla="*/ 407337059 w 7313"/>
              <a:gd name="T17" fmla="*/ 407252968 h 7994"/>
              <a:gd name="T18" fmla="*/ 407337059 w 7313"/>
              <a:gd name="T19" fmla="*/ 407252968 h 7994"/>
              <a:gd name="T20" fmla="*/ 407337059 w 7313"/>
              <a:gd name="T21" fmla="*/ 407252968 h 7994"/>
              <a:gd name="T22" fmla="*/ 407337059 w 7313"/>
              <a:gd name="T23" fmla="*/ 407252968 h 7994"/>
              <a:gd name="T24" fmla="*/ 407337059 w 7313"/>
              <a:gd name="T25" fmla="*/ 407252968 h 7994"/>
              <a:gd name="T26" fmla="*/ 407337059 w 7313"/>
              <a:gd name="T27" fmla="*/ 407252968 h 7994"/>
              <a:gd name="T28" fmla="*/ 407337059 w 7313"/>
              <a:gd name="T29" fmla="*/ 407252968 h 7994"/>
              <a:gd name="T30" fmla="*/ 407337059 w 7313"/>
              <a:gd name="T31" fmla="*/ 407252968 h 7994"/>
              <a:gd name="T32" fmla="*/ 407337059 w 7313"/>
              <a:gd name="T33" fmla="*/ 407252968 h 7994"/>
              <a:gd name="T34" fmla="*/ 407337059 w 7313"/>
              <a:gd name="T35" fmla="*/ 407252968 h 7994"/>
              <a:gd name="T36" fmla="*/ 407337059 w 7313"/>
              <a:gd name="T37" fmla="*/ 407252968 h 7994"/>
              <a:gd name="T38" fmla="*/ 407337059 w 7313"/>
              <a:gd name="T39" fmla="*/ 407252968 h 7994"/>
              <a:gd name="T40" fmla="*/ 407337059 w 7313"/>
              <a:gd name="T41" fmla="*/ 407252968 h 7994"/>
              <a:gd name="T42" fmla="*/ 407337059 w 7313"/>
              <a:gd name="T43" fmla="*/ 407252968 h 7994"/>
              <a:gd name="T44" fmla="*/ 407337059 w 7313"/>
              <a:gd name="T45" fmla="*/ 407252968 h 7994"/>
              <a:gd name="T46" fmla="*/ 407337059 w 7313"/>
              <a:gd name="T47" fmla="*/ 407252968 h 7994"/>
              <a:gd name="T48" fmla="*/ 407337059 w 7313"/>
              <a:gd name="T49" fmla="*/ 407252968 h 7994"/>
              <a:gd name="T50" fmla="*/ 407337059 w 7313"/>
              <a:gd name="T51" fmla="*/ 407252968 h 7994"/>
              <a:gd name="T52" fmla="*/ 407337059 w 7313"/>
              <a:gd name="T53" fmla="*/ 407252968 h 7994"/>
              <a:gd name="T54" fmla="*/ 407337059 w 7313"/>
              <a:gd name="T55" fmla="*/ 407252968 h 7994"/>
              <a:gd name="T56" fmla="*/ 407337059 w 7313"/>
              <a:gd name="T57" fmla="*/ 407252968 h 7994"/>
              <a:gd name="T58" fmla="*/ 407337059 w 7313"/>
              <a:gd name="T59" fmla="*/ 407252968 h 7994"/>
              <a:gd name="T60" fmla="*/ 407337059 w 7313"/>
              <a:gd name="T61" fmla="*/ 407252968 h 7994"/>
              <a:gd name="T62" fmla="*/ 407337059 w 7313"/>
              <a:gd name="T63" fmla="*/ 407252968 h 7994"/>
              <a:gd name="T64" fmla="*/ 407337059 w 7313"/>
              <a:gd name="T65" fmla="*/ 407252968 h 7994"/>
              <a:gd name="T66" fmla="*/ 407337059 w 7313"/>
              <a:gd name="T67" fmla="*/ 407252968 h 7994"/>
              <a:gd name="T68" fmla="*/ 407337059 w 7313"/>
              <a:gd name="T69" fmla="*/ 407252968 h 7994"/>
              <a:gd name="T70" fmla="*/ 407337059 w 7313"/>
              <a:gd name="T71" fmla="*/ 407252968 h 7994"/>
              <a:gd name="T72" fmla="*/ 407337059 w 7313"/>
              <a:gd name="T73" fmla="*/ 407252968 h 7994"/>
              <a:gd name="T74" fmla="*/ 407337059 w 7313"/>
              <a:gd name="T75" fmla="*/ 407252968 h 7994"/>
              <a:gd name="T76" fmla="*/ 407337059 w 7313"/>
              <a:gd name="T77" fmla="*/ 407252968 h 7994"/>
              <a:gd name="T78" fmla="*/ 407337059 w 7313"/>
              <a:gd name="T79" fmla="*/ 407252968 h 7994"/>
              <a:gd name="T80" fmla="*/ 407337059 w 7313"/>
              <a:gd name="T81" fmla="*/ 407252968 h 7994"/>
              <a:gd name="T82" fmla="*/ 407337059 w 7313"/>
              <a:gd name="T83" fmla="*/ 407252968 h 7994"/>
              <a:gd name="T84" fmla="*/ 407337059 w 7313"/>
              <a:gd name="T85" fmla="*/ 407252968 h 7994"/>
              <a:gd name="T86" fmla="*/ 407337059 w 7313"/>
              <a:gd name="T87" fmla="*/ 407252968 h 7994"/>
              <a:gd name="T88" fmla="*/ 407337059 w 7313"/>
              <a:gd name="T89" fmla="*/ 407252968 h 7994"/>
              <a:gd name="T90" fmla="*/ 407337059 w 7313"/>
              <a:gd name="T91" fmla="*/ 407252968 h 7994"/>
              <a:gd name="T92" fmla="*/ 407337059 w 7313"/>
              <a:gd name="T93" fmla="*/ 407252968 h 7994"/>
              <a:gd name="T94" fmla="*/ 407337059 w 7313"/>
              <a:gd name="T95" fmla="*/ 407252968 h 7994"/>
              <a:gd name="T96" fmla="*/ 407337059 w 7313"/>
              <a:gd name="T97" fmla="*/ 407252968 h 7994"/>
              <a:gd name="T98" fmla="*/ 407337059 w 7313"/>
              <a:gd name="T99" fmla="*/ 407252968 h 7994"/>
              <a:gd name="T100" fmla="*/ 407337059 w 7313"/>
              <a:gd name="T101" fmla="*/ 407252968 h 7994"/>
              <a:gd name="T102" fmla="*/ 407337059 w 7313"/>
              <a:gd name="T103" fmla="*/ 407252968 h 799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313" h="7994">
                <a:moveTo>
                  <a:pt x="0" y="3997"/>
                </a:moveTo>
                <a:lnTo>
                  <a:pt x="0" y="3997"/>
                </a:lnTo>
                <a:lnTo>
                  <a:pt x="1" y="3944"/>
                </a:lnTo>
                <a:lnTo>
                  <a:pt x="5" y="3891"/>
                </a:lnTo>
                <a:lnTo>
                  <a:pt x="12" y="3839"/>
                </a:lnTo>
                <a:lnTo>
                  <a:pt x="21" y="3788"/>
                </a:lnTo>
                <a:lnTo>
                  <a:pt x="33" y="3737"/>
                </a:lnTo>
                <a:lnTo>
                  <a:pt x="47" y="3687"/>
                </a:lnTo>
                <a:lnTo>
                  <a:pt x="64" y="3639"/>
                </a:lnTo>
                <a:lnTo>
                  <a:pt x="81" y="3591"/>
                </a:lnTo>
                <a:lnTo>
                  <a:pt x="103" y="3545"/>
                </a:lnTo>
                <a:lnTo>
                  <a:pt x="126" y="3500"/>
                </a:lnTo>
                <a:lnTo>
                  <a:pt x="151" y="3457"/>
                </a:lnTo>
                <a:lnTo>
                  <a:pt x="179" y="3414"/>
                </a:lnTo>
                <a:lnTo>
                  <a:pt x="208" y="3373"/>
                </a:lnTo>
                <a:lnTo>
                  <a:pt x="239" y="3333"/>
                </a:lnTo>
                <a:lnTo>
                  <a:pt x="272" y="3296"/>
                </a:lnTo>
                <a:lnTo>
                  <a:pt x="306" y="3259"/>
                </a:lnTo>
                <a:lnTo>
                  <a:pt x="343" y="3225"/>
                </a:lnTo>
                <a:lnTo>
                  <a:pt x="381" y="3191"/>
                </a:lnTo>
                <a:lnTo>
                  <a:pt x="420" y="3161"/>
                </a:lnTo>
                <a:lnTo>
                  <a:pt x="461" y="3131"/>
                </a:lnTo>
                <a:lnTo>
                  <a:pt x="504" y="3104"/>
                </a:lnTo>
                <a:lnTo>
                  <a:pt x="548" y="3079"/>
                </a:lnTo>
                <a:lnTo>
                  <a:pt x="593" y="3055"/>
                </a:lnTo>
                <a:lnTo>
                  <a:pt x="639" y="3035"/>
                </a:lnTo>
                <a:lnTo>
                  <a:pt x="686" y="3016"/>
                </a:lnTo>
                <a:lnTo>
                  <a:pt x="735" y="3000"/>
                </a:lnTo>
                <a:lnTo>
                  <a:pt x="785" y="2986"/>
                </a:lnTo>
                <a:lnTo>
                  <a:pt x="834" y="2974"/>
                </a:lnTo>
                <a:lnTo>
                  <a:pt x="886" y="2964"/>
                </a:lnTo>
                <a:lnTo>
                  <a:pt x="938" y="2957"/>
                </a:lnTo>
                <a:lnTo>
                  <a:pt x="990" y="2954"/>
                </a:lnTo>
                <a:lnTo>
                  <a:pt x="1045" y="2952"/>
                </a:lnTo>
                <a:lnTo>
                  <a:pt x="3746" y="2952"/>
                </a:lnTo>
                <a:lnTo>
                  <a:pt x="2576" y="1782"/>
                </a:lnTo>
                <a:lnTo>
                  <a:pt x="2539" y="1743"/>
                </a:lnTo>
                <a:lnTo>
                  <a:pt x="2504" y="1703"/>
                </a:lnTo>
                <a:lnTo>
                  <a:pt x="2472" y="1661"/>
                </a:lnTo>
                <a:lnTo>
                  <a:pt x="2443" y="1619"/>
                </a:lnTo>
                <a:lnTo>
                  <a:pt x="2415" y="1575"/>
                </a:lnTo>
                <a:lnTo>
                  <a:pt x="2391" y="1530"/>
                </a:lnTo>
                <a:lnTo>
                  <a:pt x="2367" y="1484"/>
                </a:lnTo>
                <a:lnTo>
                  <a:pt x="2347" y="1438"/>
                </a:lnTo>
                <a:lnTo>
                  <a:pt x="2329" y="1389"/>
                </a:lnTo>
                <a:lnTo>
                  <a:pt x="2314" y="1342"/>
                </a:lnTo>
                <a:lnTo>
                  <a:pt x="2301" y="1292"/>
                </a:lnTo>
                <a:lnTo>
                  <a:pt x="2290" y="1244"/>
                </a:lnTo>
                <a:lnTo>
                  <a:pt x="2282" y="1194"/>
                </a:lnTo>
                <a:lnTo>
                  <a:pt x="2276" y="1144"/>
                </a:lnTo>
                <a:lnTo>
                  <a:pt x="2272" y="1093"/>
                </a:lnTo>
                <a:lnTo>
                  <a:pt x="2271" y="1044"/>
                </a:lnTo>
                <a:lnTo>
                  <a:pt x="2272" y="994"/>
                </a:lnTo>
                <a:lnTo>
                  <a:pt x="2276" y="943"/>
                </a:lnTo>
                <a:lnTo>
                  <a:pt x="2282" y="893"/>
                </a:lnTo>
                <a:lnTo>
                  <a:pt x="2290" y="844"/>
                </a:lnTo>
                <a:lnTo>
                  <a:pt x="2301" y="794"/>
                </a:lnTo>
                <a:lnTo>
                  <a:pt x="2314" y="745"/>
                </a:lnTo>
                <a:lnTo>
                  <a:pt x="2329" y="698"/>
                </a:lnTo>
                <a:lnTo>
                  <a:pt x="2347" y="650"/>
                </a:lnTo>
                <a:lnTo>
                  <a:pt x="2367" y="603"/>
                </a:lnTo>
                <a:lnTo>
                  <a:pt x="2391" y="557"/>
                </a:lnTo>
                <a:lnTo>
                  <a:pt x="2415" y="512"/>
                </a:lnTo>
                <a:lnTo>
                  <a:pt x="2443" y="468"/>
                </a:lnTo>
                <a:lnTo>
                  <a:pt x="2472" y="426"/>
                </a:lnTo>
                <a:lnTo>
                  <a:pt x="2504" y="384"/>
                </a:lnTo>
                <a:lnTo>
                  <a:pt x="2539" y="343"/>
                </a:lnTo>
                <a:lnTo>
                  <a:pt x="2576" y="305"/>
                </a:lnTo>
                <a:lnTo>
                  <a:pt x="2614" y="268"/>
                </a:lnTo>
                <a:lnTo>
                  <a:pt x="2654" y="233"/>
                </a:lnTo>
                <a:lnTo>
                  <a:pt x="2696" y="201"/>
                </a:lnTo>
                <a:lnTo>
                  <a:pt x="2740" y="171"/>
                </a:lnTo>
                <a:lnTo>
                  <a:pt x="2783" y="144"/>
                </a:lnTo>
                <a:lnTo>
                  <a:pt x="2828" y="119"/>
                </a:lnTo>
                <a:lnTo>
                  <a:pt x="2875" y="97"/>
                </a:lnTo>
                <a:lnTo>
                  <a:pt x="2921" y="77"/>
                </a:lnTo>
                <a:lnTo>
                  <a:pt x="2968" y="59"/>
                </a:lnTo>
                <a:lnTo>
                  <a:pt x="3017" y="44"/>
                </a:lnTo>
                <a:lnTo>
                  <a:pt x="3065" y="29"/>
                </a:lnTo>
                <a:lnTo>
                  <a:pt x="3115" y="19"/>
                </a:lnTo>
                <a:lnTo>
                  <a:pt x="3165" y="10"/>
                </a:lnTo>
                <a:lnTo>
                  <a:pt x="3214" y="5"/>
                </a:lnTo>
                <a:lnTo>
                  <a:pt x="3264" y="1"/>
                </a:lnTo>
                <a:lnTo>
                  <a:pt x="3315" y="0"/>
                </a:lnTo>
                <a:lnTo>
                  <a:pt x="3365" y="1"/>
                </a:lnTo>
                <a:lnTo>
                  <a:pt x="3414" y="5"/>
                </a:lnTo>
                <a:lnTo>
                  <a:pt x="3465" y="10"/>
                </a:lnTo>
                <a:lnTo>
                  <a:pt x="3514" y="19"/>
                </a:lnTo>
                <a:lnTo>
                  <a:pt x="3563" y="29"/>
                </a:lnTo>
                <a:lnTo>
                  <a:pt x="3612" y="44"/>
                </a:lnTo>
                <a:lnTo>
                  <a:pt x="3660" y="59"/>
                </a:lnTo>
                <a:lnTo>
                  <a:pt x="3708" y="77"/>
                </a:lnTo>
                <a:lnTo>
                  <a:pt x="3755" y="97"/>
                </a:lnTo>
                <a:lnTo>
                  <a:pt x="3801" y="119"/>
                </a:lnTo>
                <a:lnTo>
                  <a:pt x="3846" y="144"/>
                </a:lnTo>
                <a:lnTo>
                  <a:pt x="3890" y="171"/>
                </a:lnTo>
                <a:lnTo>
                  <a:pt x="3933" y="201"/>
                </a:lnTo>
                <a:lnTo>
                  <a:pt x="3974" y="233"/>
                </a:lnTo>
                <a:lnTo>
                  <a:pt x="4014" y="268"/>
                </a:lnTo>
                <a:lnTo>
                  <a:pt x="4053" y="305"/>
                </a:lnTo>
                <a:lnTo>
                  <a:pt x="6965" y="3216"/>
                </a:lnTo>
                <a:lnTo>
                  <a:pt x="6987" y="3236"/>
                </a:lnTo>
                <a:lnTo>
                  <a:pt x="7009" y="3258"/>
                </a:lnTo>
                <a:lnTo>
                  <a:pt x="7043" y="3293"/>
                </a:lnTo>
                <a:lnTo>
                  <a:pt x="7076" y="3331"/>
                </a:lnTo>
                <a:lnTo>
                  <a:pt x="7106" y="3370"/>
                </a:lnTo>
                <a:lnTo>
                  <a:pt x="7134" y="3410"/>
                </a:lnTo>
                <a:lnTo>
                  <a:pt x="7161" y="3451"/>
                </a:lnTo>
                <a:lnTo>
                  <a:pt x="7185" y="3493"/>
                </a:lnTo>
                <a:lnTo>
                  <a:pt x="7208" y="3536"/>
                </a:lnTo>
                <a:lnTo>
                  <a:pt x="7228" y="3578"/>
                </a:lnTo>
                <a:lnTo>
                  <a:pt x="7245" y="3623"/>
                </a:lnTo>
                <a:lnTo>
                  <a:pt x="7261" y="3668"/>
                </a:lnTo>
                <a:lnTo>
                  <a:pt x="7275" y="3713"/>
                </a:lnTo>
                <a:lnTo>
                  <a:pt x="7286" y="3759"/>
                </a:lnTo>
                <a:lnTo>
                  <a:pt x="7296" y="3806"/>
                </a:lnTo>
                <a:lnTo>
                  <a:pt x="7303" y="3852"/>
                </a:lnTo>
                <a:lnTo>
                  <a:pt x="7308" y="3899"/>
                </a:lnTo>
                <a:lnTo>
                  <a:pt x="7312" y="3946"/>
                </a:lnTo>
                <a:lnTo>
                  <a:pt x="7312" y="3949"/>
                </a:lnTo>
                <a:lnTo>
                  <a:pt x="7312" y="3951"/>
                </a:lnTo>
                <a:lnTo>
                  <a:pt x="7313" y="3970"/>
                </a:lnTo>
                <a:lnTo>
                  <a:pt x="7313" y="3971"/>
                </a:lnTo>
                <a:lnTo>
                  <a:pt x="7313" y="3974"/>
                </a:lnTo>
                <a:lnTo>
                  <a:pt x="7313" y="3996"/>
                </a:lnTo>
                <a:lnTo>
                  <a:pt x="7313" y="3997"/>
                </a:lnTo>
                <a:lnTo>
                  <a:pt x="7313" y="3999"/>
                </a:lnTo>
                <a:lnTo>
                  <a:pt x="7313" y="4021"/>
                </a:lnTo>
                <a:lnTo>
                  <a:pt x="7311" y="4070"/>
                </a:lnTo>
                <a:lnTo>
                  <a:pt x="7306" y="4118"/>
                </a:lnTo>
                <a:lnTo>
                  <a:pt x="7300" y="4167"/>
                </a:lnTo>
                <a:lnTo>
                  <a:pt x="7290" y="4215"/>
                </a:lnTo>
                <a:lnTo>
                  <a:pt x="7280" y="4262"/>
                </a:lnTo>
                <a:lnTo>
                  <a:pt x="7266" y="4310"/>
                </a:lnTo>
                <a:lnTo>
                  <a:pt x="7250" y="4356"/>
                </a:lnTo>
                <a:lnTo>
                  <a:pt x="7232" y="4402"/>
                </a:lnTo>
                <a:lnTo>
                  <a:pt x="7212" y="4448"/>
                </a:lnTo>
                <a:lnTo>
                  <a:pt x="7190" y="4492"/>
                </a:lnTo>
                <a:lnTo>
                  <a:pt x="7165" y="4536"/>
                </a:lnTo>
                <a:lnTo>
                  <a:pt x="7139" y="4578"/>
                </a:lnTo>
                <a:lnTo>
                  <a:pt x="7109" y="4620"/>
                </a:lnTo>
                <a:lnTo>
                  <a:pt x="7079" y="4660"/>
                </a:lnTo>
                <a:lnTo>
                  <a:pt x="7044" y="4699"/>
                </a:lnTo>
                <a:lnTo>
                  <a:pt x="7009" y="4737"/>
                </a:lnTo>
                <a:lnTo>
                  <a:pt x="6987" y="4757"/>
                </a:lnTo>
                <a:lnTo>
                  <a:pt x="6966" y="4777"/>
                </a:lnTo>
                <a:lnTo>
                  <a:pt x="4053" y="7690"/>
                </a:lnTo>
                <a:lnTo>
                  <a:pt x="4014" y="7726"/>
                </a:lnTo>
                <a:lnTo>
                  <a:pt x="3974" y="7761"/>
                </a:lnTo>
                <a:lnTo>
                  <a:pt x="3933" y="7793"/>
                </a:lnTo>
                <a:lnTo>
                  <a:pt x="3890" y="7822"/>
                </a:lnTo>
                <a:lnTo>
                  <a:pt x="3846" y="7851"/>
                </a:lnTo>
                <a:lnTo>
                  <a:pt x="3801" y="7875"/>
                </a:lnTo>
                <a:lnTo>
                  <a:pt x="3755" y="7898"/>
                </a:lnTo>
                <a:lnTo>
                  <a:pt x="3708" y="7918"/>
                </a:lnTo>
                <a:lnTo>
                  <a:pt x="3660" y="7936"/>
                </a:lnTo>
                <a:lnTo>
                  <a:pt x="3612" y="7951"/>
                </a:lnTo>
                <a:lnTo>
                  <a:pt x="3563" y="7964"/>
                </a:lnTo>
                <a:lnTo>
                  <a:pt x="3514" y="7975"/>
                </a:lnTo>
                <a:lnTo>
                  <a:pt x="3465" y="7983"/>
                </a:lnTo>
                <a:lnTo>
                  <a:pt x="3414" y="7989"/>
                </a:lnTo>
                <a:lnTo>
                  <a:pt x="3365" y="7993"/>
                </a:lnTo>
                <a:lnTo>
                  <a:pt x="3315" y="7994"/>
                </a:lnTo>
                <a:lnTo>
                  <a:pt x="3264" y="7993"/>
                </a:lnTo>
                <a:lnTo>
                  <a:pt x="3214" y="7989"/>
                </a:lnTo>
                <a:lnTo>
                  <a:pt x="3165" y="7983"/>
                </a:lnTo>
                <a:lnTo>
                  <a:pt x="3115" y="7975"/>
                </a:lnTo>
                <a:lnTo>
                  <a:pt x="3065" y="7964"/>
                </a:lnTo>
                <a:lnTo>
                  <a:pt x="3017" y="7951"/>
                </a:lnTo>
                <a:lnTo>
                  <a:pt x="2968" y="7936"/>
                </a:lnTo>
                <a:lnTo>
                  <a:pt x="2921" y="7918"/>
                </a:lnTo>
                <a:lnTo>
                  <a:pt x="2875" y="7898"/>
                </a:lnTo>
                <a:lnTo>
                  <a:pt x="2828" y="7875"/>
                </a:lnTo>
                <a:lnTo>
                  <a:pt x="2783" y="7851"/>
                </a:lnTo>
                <a:lnTo>
                  <a:pt x="2740" y="7822"/>
                </a:lnTo>
                <a:lnTo>
                  <a:pt x="2696" y="7793"/>
                </a:lnTo>
                <a:lnTo>
                  <a:pt x="2654" y="7761"/>
                </a:lnTo>
                <a:lnTo>
                  <a:pt x="2614" y="7726"/>
                </a:lnTo>
                <a:lnTo>
                  <a:pt x="2576" y="7690"/>
                </a:lnTo>
                <a:lnTo>
                  <a:pt x="2539" y="7651"/>
                </a:lnTo>
                <a:lnTo>
                  <a:pt x="2504" y="7610"/>
                </a:lnTo>
                <a:lnTo>
                  <a:pt x="2472" y="7569"/>
                </a:lnTo>
                <a:lnTo>
                  <a:pt x="2443" y="7526"/>
                </a:lnTo>
                <a:lnTo>
                  <a:pt x="2415" y="7482"/>
                </a:lnTo>
                <a:lnTo>
                  <a:pt x="2391" y="7438"/>
                </a:lnTo>
                <a:lnTo>
                  <a:pt x="2367" y="7391"/>
                </a:lnTo>
                <a:lnTo>
                  <a:pt x="2347" y="7344"/>
                </a:lnTo>
                <a:lnTo>
                  <a:pt x="2329" y="7297"/>
                </a:lnTo>
                <a:lnTo>
                  <a:pt x="2314" y="7248"/>
                </a:lnTo>
                <a:lnTo>
                  <a:pt x="2301" y="7200"/>
                </a:lnTo>
                <a:lnTo>
                  <a:pt x="2290" y="7151"/>
                </a:lnTo>
                <a:lnTo>
                  <a:pt x="2282" y="7101"/>
                </a:lnTo>
                <a:lnTo>
                  <a:pt x="2276" y="7051"/>
                </a:lnTo>
                <a:lnTo>
                  <a:pt x="2272" y="7001"/>
                </a:lnTo>
                <a:lnTo>
                  <a:pt x="2271" y="6951"/>
                </a:lnTo>
                <a:lnTo>
                  <a:pt x="2272" y="6900"/>
                </a:lnTo>
                <a:lnTo>
                  <a:pt x="2276" y="6851"/>
                </a:lnTo>
                <a:lnTo>
                  <a:pt x="2282" y="6801"/>
                </a:lnTo>
                <a:lnTo>
                  <a:pt x="2290" y="6751"/>
                </a:lnTo>
                <a:lnTo>
                  <a:pt x="2301" y="6701"/>
                </a:lnTo>
                <a:lnTo>
                  <a:pt x="2314" y="6653"/>
                </a:lnTo>
                <a:lnTo>
                  <a:pt x="2329" y="6604"/>
                </a:lnTo>
                <a:lnTo>
                  <a:pt x="2347" y="6557"/>
                </a:lnTo>
                <a:lnTo>
                  <a:pt x="2367" y="6511"/>
                </a:lnTo>
                <a:lnTo>
                  <a:pt x="2391" y="6465"/>
                </a:lnTo>
                <a:lnTo>
                  <a:pt x="2415" y="6420"/>
                </a:lnTo>
                <a:lnTo>
                  <a:pt x="2443" y="6376"/>
                </a:lnTo>
                <a:lnTo>
                  <a:pt x="2472" y="6332"/>
                </a:lnTo>
                <a:lnTo>
                  <a:pt x="2504" y="6291"/>
                </a:lnTo>
                <a:lnTo>
                  <a:pt x="2539" y="6251"/>
                </a:lnTo>
                <a:lnTo>
                  <a:pt x="2576" y="6213"/>
                </a:lnTo>
                <a:lnTo>
                  <a:pt x="3746" y="5041"/>
                </a:lnTo>
                <a:lnTo>
                  <a:pt x="1045" y="5041"/>
                </a:lnTo>
                <a:lnTo>
                  <a:pt x="990" y="5040"/>
                </a:lnTo>
                <a:lnTo>
                  <a:pt x="938" y="5036"/>
                </a:lnTo>
                <a:lnTo>
                  <a:pt x="886" y="5029"/>
                </a:lnTo>
                <a:lnTo>
                  <a:pt x="834" y="5020"/>
                </a:lnTo>
                <a:lnTo>
                  <a:pt x="785" y="5009"/>
                </a:lnTo>
                <a:lnTo>
                  <a:pt x="735" y="4995"/>
                </a:lnTo>
                <a:lnTo>
                  <a:pt x="686" y="4978"/>
                </a:lnTo>
                <a:lnTo>
                  <a:pt x="639" y="4959"/>
                </a:lnTo>
                <a:lnTo>
                  <a:pt x="593" y="4938"/>
                </a:lnTo>
                <a:lnTo>
                  <a:pt x="548" y="4916"/>
                </a:lnTo>
                <a:lnTo>
                  <a:pt x="504" y="4890"/>
                </a:lnTo>
                <a:lnTo>
                  <a:pt x="461" y="4862"/>
                </a:lnTo>
                <a:lnTo>
                  <a:pt x="420" y="4834"/>
                </a:lnTo>
                <a:lnTo>
                  <a:pt x="381" y="4802"/>
                </a:lnTo>
                <a:lnTo>
                  <a:pt x="343" y="4770"/>
                </a:lnTo>
                <a:lnTo>
                  <a:pt x="306" y="4735"/>
                </a:lnTo>
                <a:lnTo>
                  <a:pt x="272" y="4699"/>
                </a:lnTo>
                <a:lnTo>
                  <a:pt x="239" y="4661"/>
                </a:lnTo>
                <a:lnTo>
                  <a:pt x="208" y="4621"/>
                </a:lnTo>
                <a:lnTo>
                  <a:pt x="179" y="4581"/>
                </a:lnTo>
                <a:lnTo>
                  <a:pt x="151" y="4538"/>
                </a:lnTo>
                <a:lnTo>
                  <a:pt x="126" y="4494"/>
                </a:lnTo>
                <a:lnTo>
                  <a:pt x="103" y="4449"/>
                </a:lnTo>
                <a:lnTo>
                  <a:pt x="81" y="4403"/>
                </a:lnTo>
                <a:lnTo>
                  <a:pt x="64" y="4356"/>
                </a:lnTo>
                <a:lnTo>
                  <a:pt x="47" y="4307"/>
                </a:lnTo>
                <a:lnTo>
                  <a:pt x="33" y="4258"/>
                </a:lnTo>
                <a:lnTo>
                  <a:pt x="21" y="4207"/>
                </a:lnTo>
                <a:lnTo>
                  <a:pt x="12" y="4156"/>
                </a:lnTo>
                <a:lnTo>
                  <a:pt x="5" y="4104"/>
                </a:lnTo>
                <a:lnTo>
                  <a:pt x="1" y="4051"/>
                </a:lnTo>
                <a:lnTo>
                  <a:pt x="0" y="3997"/>
                </a:lnTo>
                <a:close/>
              </a:path>
            </a:pathLst>
          </a:custGeom>
          <a:solidFill>
            <a:schemeClr val="accent6"/>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461" tIns="34231" rIns="68461" bIns="34231" anchor="ctr"/>
          <a:lstStyle/>
          <a:p>
            <a:pPr defTabSz="685800"/>
            <a:endParaRPr lang="zh-CN" altLang="en-US" sz="182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4" name="KSO_Shape"/>
          <p:cNvSpPr>
            <a:spLocks/>
          </p:cNvSpPr>
          <p:nvPr/>
        </p:nvSpPr>
        <p:spPr bwMode="auto">
          <a:xfrm rot="19000602">
            <a:off x="825704" y="1866833"/>
            <a:ext cx="1250012" cy="883137"/>
          </a:xfrm>
          <a:custGeom>
            <a:avLst/>
            <a:gdLst>
              <a:gd name="T0" fmla="*/ 407337059 w 7313"/>
              <a:gd name="T1" fmla="*/ 407252968 h 7994"/>
              <a:gd name="T2" fmla="*/ 407337059 w 7313"/>
              <a:gd name="T3" fmla="*/ 407252968 h 7994"/>
              <a:gd name="T4" fmla="*/ 407337059 w 7313"/>
              <a:gd name="T5" fmla="*/ 407252968 h 7994"/>
              <a:gd name="T6" fmla="*/ 407337059 w 7313"/>
              <a:gd name="T7" fmla="*/ 407252968 h 7994"/>
              <a:gd name="T8" fmla="*/ 407337059 w 7313"/>
              <a:gd name="T9" fmla="*/ 407252968 h 7994"/>
              <a:gd name="T10" fmla="*/ 407337059 w 7313"/>
              <a:gd name="T11" fmla="*/ 407252968 h 7994"/>
              <a:gd name="T12" fmla="*/ 407337059 w 7313"/>
              <a:gd name="T13" fmla="*/ 407252968 h 7994"/>
              <a:gd name="T14" fmla="*/ 407337059 w 7313"/>
              <a:gd name="T15" fmla="*/ 407252968 h 7994"/>
              <a:gd name="T16" fmla="*/ 407337059 w 7313"/>
              <a:gd name="T17" fmla="*/ 407252968 h 7994"/>
              <a:gd name="T18" fmla="*/ 407337059 w 7313"/>
              <a:gd name="T19" fmla="*/ 407252968 h 7994"/>
              <a:gd name="T20" fmla="*/ 407337059 w 7313"/>
              <a:gd name="T21" fmla="*/ 407252968 h 7994"/>
              <a:gd name="T22" fmla="*/ 407337059 w 7313"/>
              <a:gd name="T23" fmla="*/ 407252968 h 7994"/>
              <a:gd name="T24" fmla="*/ 407337059 w 7313"/>
              <a:gd name="T25" fmla="*/ 407252968 h 7994"/>
              <a:gd name="T26" fmla="*/ 407337059 w 7313"/>
              <a:gd name="T27" fmla="*/ 407252968 h 7994"/>
              <a:gd name="T28" fmla="*/ 407337059 w 7313"/>
              <a:gd name="T29" fmla="*/ 407252968 h 7994"/>
              <a:gd name="T30" fmla="*/ 407337059 w 7313"/>
              <a:gd name="T31" fmla="*/ 407252968 h 7994"/>
              <a:gd name="T32" fmla="*/ 407337059 w 7313"/>
              <a:gd name="T33" fmla="*/ 407252968 h 7994"/>
              <a:gd name="T34" fmla="*/ 407337059 w 7313"/>
              <a:gd name="T35" fmla="*/ 407252968 h 7994"/>
              <a:gd name="T36" fmla="*/ 407337059 w 7313"/>
              <a:gd name="T37" fmla="*/ 407252968 h 7994"/>
              <a:gd name="T38" fmla="*/ 407337059 w 7313"/>
              <a:gd name="T39" fmla="*/ 407252968 h 7994"/>
              <a:gd name="T40" fmla="*/ 407337059 w 7313"/>
              <a:gd name="T41" fmla="*/ 407252968 h 7994"/>
              <a:gd name="T42" fmla="*/ 407337059 w 7313"/>
              <a:gd name="T43" fmla="*/ 407252968 h 7994"/>
              <a:gd name="T44" fmla="*/ 407337059 w 7313"/>
              <a:gd name="T45" fmla="*/ 407252968 h 7994"/>
              <a:gd name="T46" fmla="*/ 407337059 w 7313"/>
              <a:gd name="T47" fmla="*/ 407252968 h 7994"/>
              <a:gd name="T48" fmla="*/ 407337059 w 7313"/>
              <a:gd name="T49" fmla="*/ 407252968 h 7994"/>
              <a:gd name="T50" fmla="*/ 407337059 w 7313"/>
              <a:gd name="T51" fmla="*/ 407252968 h 7994"/>
              <a:gd name="T52" fmla="*/ 407337059 w 7313"/>
              <a:gd name="T53" fmla="*/ 407252968 h 7994"/>
              <a:gd name="T54" fmla="*/ 407337059 w 7313"/>
              <a:gd name="T55" fmla="*/ 407252968 h 7994"/>
              <a:gd name="T56" fmla="*/ 407337059 w 7313"/>
              <a:gd name="T57" fmla="*/ 407252968 h 7994"/>
              <a:gd name="T58" fmla="*/ 407337059 w 7313"/>
              <a:gd name="T59" fmla="*/ 407252968 h 7994"/>
              <a:gd name="T60" fmla="*/ 407337059 w 7313"/>
              <a:gd name="T61" fmla="*/ 407252968 h 7994"/>
              <a:gd name="T62" fmla="*/ 407337059 w 7313"/>
              <a:gd name="T63" fmla="*/ 407252968 h 7994"/>
              <a:gd name="T64" fmla="*/ 407337059 w 7313"/>
              <a:gd name="T65" fmla="*/ 407252968 h 7994"/>
              <a:gd name="T66" fmla="*/ 407337059 w 7313"/>
              <a:gd name="T67" fmla="*/ 407252968 h 7994"/>
              <a:gd name="T68" fmla="*/ 407337059 w 7313"/>
              <a:gd name="T69" fmla="*/ 407252968 h 7994"/>
              <a:gd name="T70" fmla="*/ 407337059 w 7313"/>
              <a:gd name="T71" fmla="*/ 407252968 h 7994"/>
              <a:gd name="T72" fmla="*/ 407337059 w 7313"/>
              <a:gd name="T73" fmla="*/ 407252968 h 7994"/>
              <a:gd name="T74" fmla="*/ 407337059 w 7313"/>
              <a:gd name="T75" fmla="*/ 407252968 h 7994"/>
              <a:gd name="T76" fmla="*/ 407337059 w 7313"/>
              <a:gd name="T77" fmla="*/ 407252968 h 7994"/>
              <a:gd name="T78" fmla="*/ 407337059 w 7313"/>
              <a:gd name="T79" fmla="*/ 407252968 h 7994"/>
              <a:gd name="T80" fmla="*/ 407337059 w 7313"/>
              <a:gd name="T81" fmla="*/ 407252968 h 7994"/>
              <a:gd name="T82" fmla="*/ 407337059 w 7313"/>
              <a:gd name="T83" fmla="*/ 407252968 h 7994"/>
              <a:gd name="T84" fmla="*/ 407337059 w 7313"/>
              <a:gd name="T85" fmla="*/ 407252968 h 7994"/>
              <a:gd name="T86" fmla="*/ 407337059 w 7313"/>
              <a:gd name="T87" fmla="*/ 407252968 h 7994"/>
              <a:gd name="T88" fmla="*/ 407337059 w 7313"/>
              <a:gd name="T89" fmla="*/ 407252968 h 7994"/>
              <a:gd name="T90" fmla="*/ 407337059 w 7313"/>
              <a:gd name="T91" fmla="*/ 407252968 h 7994"/>
              <a:gd name="T92" fmla="*/ 407337059 w 7313"/>
              <a:gd name="T93" fmla="*/ 407252968 h 7994"/>
              <a:gd name="T94" fmla="*/ 407337059 w 7313"/>
              <a:gd name="T95" fmla="*/ 407252968 h 7994"/>
              <a:gd name="T96" fmla="*/ 407337059 w 7313"/>
              <a:gd name="T97" fmla="*/ 407252968 h 7994"/>
              <a:gd name="T98" fmla="*/ 407337059 w 7313"/>
              <a:gd name="T99" fmla="*/ 407252968 h 7994"/>
              <a:gd name="T100" fmla="*/ 407337059 w 7313"/>
              <a:gd name="T101" fmla="*/ 407252968 h 7994"/>
              <a:gd name="T102" fmla="*/ 407337059 w 7313"/>
              <a:gd name="T103" fmla="*/ 407252968 h 799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313" h="7994">
                <a:moveTo>
                  <a:pt x="0" y="3997"/>
                </a:moveTo>
                <a:lnTo>
                  <a:pt x="0" y="3997"/>
                </a:lnTo>
                <a:lnTo>
                  <a:pt x="1" y="3944"/>
                </a:lnTo>
                <a:lnTo>
                  <a:pt x="5" y="3891"/>
                </a:lnTo>
                <a:lnTo>
                  <a:pt x="12" y="3839"/>
                </a:lnTo>
                <a:lnTo>
                  <a:pt x="21" y="3788"/>
                </a:lnTo>
                <a:lnTo>
                  <a:pt x="33" y="3737"/>
                </a:lnTo>
                <a:lnTo>
                  <a:pt x="47" y="3687"/>
                </a:lnTo>
                <a:lnTo>
                  <a:pt x="64" y="3639"/>
                </a:lnTo>
                <a:lnTo>
                  <a:pt x="81" y="3591"/>
                </a:lnTo>
                <a:lnTo>
                  <a:pt x="103" y="3545"/>
                </a:lnTo>
                <a:lnTo>
                  <a:pt x="126" y="3500"/>
                </a:lnTo>
                <a:lnTo>
                  <a:pt x="151" y="3457"/>
                </a:lnTo>
                <a:lnTo>
                  <a:pt x="179" y="3414"/>
                </a:lnTo>
                <a:lnTo>
                  <a:pt x="208" y="3373"/>
                </a:lnTo>
                <a:lnTo>
                  <a:pt x="239" y="3333"/>
                </a:lnTo>
                <a:lnTo>
                  <a:pt x="272" y="3296"/>
                </a:lnTo>
                <a:lnTo>
                  <a:pt x="306" y="3259"/>
                </a:lnTo>
                <a:lnTo>
                  <a:pt x="343" y="3225"/>
                </a:lnTo>
                <a:lnTo>
                  <a:pt x="381" y="3191"/>
                </a:lnTo>
                <a:lnTo>
                  <a:pt x="420" y="3161"/>
                </a:lnTo>
                <a:lnTo>
                  <a:pt x="461" y="3131"/>
                </a:lnTo>
                <a:lnTo>
                  <a:pt x="504" y="3104"/>
                </a:lnTo>
                <a:lnTo>
                  <a:pt x="548" y="3079"/>
                </a:lnTo>
                <a:lnTo>
                  <a:pt x="593" y="3055"/>
                </a:lnTo>
                <a:lnTo>
                  <a:pt x="639" y="3035"/>
                </a:lnTo>
                <a:lnTo>
                  <a:pt x="686" y="3016"/>
                </a:lnTo>
                <a:lnTo>
                  <a:pt x="735" y="3000"/>
                </a:lnTo>
                <a:lnTo>
                  <a:pt x="785" y="2986"/>
                </a:lnTo>
                <a:lnTo>
                  <a:pt x="834" y="2974"/>
                </a:lnTo>
                <a:lnTo>
                  <a:pt x="886" y="2964"/>
                </a:lnTo>
                <a:lnTo>
                  <a:pt x="938" y="2957"/>
                </a:lnTo>
                <a:lnTo>
                  <a:pt x="990" y="2954"/>
                </a:lnTo>
                <a:lnTo>
                  <a:pt x="1045" y="2952"/>
                </a:lnTo>
                <a:lnTo>
                  <a:pt x="3746" y="2952"/>
                </a:lnTo>
                <a:lnTo>
                  <a:pt x="2576" y="1782"/>
                </a:lnTo>
                <a:lnTo>
                  <a:pt x="2539" y="1743"/>
                </a:lnTo>
                <a:lnTo>
                  <a:pt x="2504" y="1703"/>
                </a:lnTo>
                <a:lnTo>
                  <a:pt x="2472" y="1661"/>
                </a:lnTo>
                <a:lnTo>
                  <a:pt x="2443" y="1619"/>
                </a:lnTo>
                <a:lnTo>
                  <a:pt x="2415" y="1575"/>
                </a:lnTo>
                <a:lnTo>
                  <a:pt x="2391" y="1530"/>
                </a:lnTo>
                <a:lnTo>
                  <a:pt x="2367" y="1484"/>
                </a:lnTo>
                <a:lnTo>
                  <a:pt x="2347" y="1438"/>
                </a:lnTo>
                <a:lnTo>
                  <a:pt x="2329" y="1389"/>
                </a:lnTo>
                <a:lnTo>
                  <a:pt x="2314" y="1342"/>
                </a:lnTo>
                <a:lnTo>
                  <a:pt x="2301" y="1292"/>
                </a:lnTo>
                <a:lnTo>
                  <a:pt x="2290" y="1244"/>
                </a:lnTo>
                <a:lnTo>
                  <a:pt x="2282" y="1194"/>
                </a:lnTo>
                <a:lnTo>
                  <a:pt x="2276" y="1144"/>
                </a:lnTo>
                <a:lnTo>
                  <a:pt x="2272" y="1093"/>
                </a:lnTo>
                <a:lnTo>
                  <a:pt x="2271" y="1044"/>
                </a:lnTo>
                <a:lnTo>
                  <a:pt x="2272" y="994"/>
                </a:lnTo>
                <a:lnTo>
                  <a:pt x="2276" y="943"/>
                </a:lnTo>
                <a:lnTo>
                  <a:pt x="2282" y="893"/>
                </a:lnTo>
                <a:lnTo>
                  <a:pt x="2290" y="844"/>
                </a:lnTo>
                <a:lnTo>
                  <a:pt x="2301" y="794"/>
                </a:lnTo>
                <a:lnTo>
                  <a:pt x="2314" y="745"/>
                </a:lnTo>
                <a:lnTo>
                  <a:pt x="2329" y="698"/>
                </a:lnTo>
                <a:lnTo>
                  <a:pt x="2347" y="650"/>
                </a:lnTo>
                <a:lnTo>
                  <a:pt x="2367" y="603"/>
                </a:lnTo>
                <a:lnTo>
                  <a:pt x="2391" y="557"/>
                </a:lnTo>
                <a:lnTo>
                  <a:pt x="2415" y="512"/>
                </a:lnTo>
                <a:lnTo>
                  <a:pt x="2443" y="468"/>
                </a:lnTo>
                <a:lnTo>
                  <a:pt x="2472" y="426"/>
                </a:lnTo>
                <a:lnTo>
                  <a:pt x="2504" y="384"/>
                </a:lnTo>
                <a:lnTo>
                  <a:pt x="2539" y="343"/>
                </a:lnTo>
                <a:lnTo>
                  <a:pt x="2576" y="305"/>
                </a:lnTo>
                <a:lnTo>
                  <a:pt x="2614" y="268"/>
                </a:lnTo>
                <a:lnTo>
                  <a:pt x="2654" y="233"/>
                </a:lnTo>
                <a:lnTo>
                  <a:pt x="2696" y="201"/>
                </a:lnTo>
                <a:lnTo>
                  <a:pt x="2740" y="171"/>
                </a:lnTo>
                <a:lnTo>
                  <a:pt x="2783" y="144"/>
                </a:lnTo>
                <a:lnTo>
                  <a:pt x="2828" y="119"/>
                </a:lnTo>
                <a:lnTo>
                  <a:pt x="2875" y="97"/>
                </a:lnTo>
                <a:lnTo>
                  <a:pt x="2921" y="77"/>
                </a:lnTo>
                <a:lnTo>
                  <a:pt x="2968" y="59"/>
                </a:lnTo>
                <a:lnTo>
                  <a:pt x="3017" y="44"/>
                </a:lnTo>
                <a:lnTo>
                  <a:pt x="3065" y="29"/>
                </a:lnTo>
                <a:lnTo>
                  <a:pt x="3115" y="19"/>
                </a:lnTo>
                <a:lnTo>
                  <a:pt x="3165" y="10"/>
                </a:lnTo>
                <a:lnTo>
                  <a:pt x="3214" y="5"/>
                </a:lnTo>
                <a:lnTo>
                  <a:pt x="3264" y="1"/>
                </a:lnTo>
                <a:lnTo>
                  <a:pt x="3315" y="0"/>
                </a:lnTo>
                <a:lnTo>
                  <a:pt x="3365" y="1"/>
                </a:lnTo>
                <a:lnTo>
                  <a:pt x="3414" y="5"/>
                </a:lnTo>
                <a:lnTo>
                  <a:pt x="3465" y="10"/>
                </a:lnTo>
                <a:lnTo>
                  <a:pt x="3514" y="19"/>
                </a:lnTo>
                <a:lnTo>
                  <a:pt x="3563" y="29"/>
                </a:lnTo>
                <a:lnTo>
                  <a:pt x="3612" y="44"/>
                </a:lnTo>
                <a:lnTo>
                  <a:pt x="3660" y="59"/>
                </a:lnTo>
                <a:lnTo>
                  <a:pt x="3708" y="77"/>
                </a:lnTo>
                <a:lnTo>
                  <a:pt x="3755" y="97"/>
                </a:lnTo>
                <a:lnTo>
                  <a:pt x="3801" y="119"/>
                </a:lnTo>
                <a:lnTo>
                  <a:pt x="3846" y="144"/>
                </a:lnTo>
                <a:lnTo>
                  <a:pt x="3890" y="171"/>
                </a:lnTo>
                <a:lnTo>
                  <a:pt x="3933" y="201"/>
                </a:lnTo>
                <a:lnTo>
                  <a:pt x="3974" y="233"/>
                </a:lnTo>
                <a:lnTo>
                  <a:pt x="4014" y="268"/>
                </a:lnTo>
                <a:lnTo>
                  <a:pt x="4053" y="305"/>
                </a:lnTo>
                <a:lnTo>
                  <a:pt x="6965" y="3216"/>
                </a:lnTo>
                <a:lnTo>
                  <a:pt x="6987" y="3236"/>
                </a:lnTo>
                <a:lnTo>
                  <a:pt x="7009" y="3258"/>
                </a:lnTo>
                <a:lnTo>
                  <a:pt x="7043" y="3293"/>
                </a:lnTo>
                <a:lnTo>
                  <a:pt x="7076" y="3331"/>
                </a:lnTo>
                <a:lnTo>
                  <a:pt x="7106" y="3370"/>
                </a:lnTo>
                <a:lnTo>
                  <a:pt x="7134" y="3410"/>
                </a:lnTo>
                <a:lnTo>
                  <a:pt x="7161" y="3451"/>
                </a:lnTo>
                <a:lnTo>
                  <a:pt x="7185" y="3493"/>
                </a:lnTo>
                <a:lnTo>
                  <a:pt x="7208" y="3536"/>
                </a:lnTo>
                <a:lnTo>
                  <a:pt x="7228" y="3578"/>
                </a:lnTo>
                <a:lnTo>
                  <a:pt x="7245" y="3623"/>
                </a:lnTo>
                <a:lnTo>
                  <a:pt x="7261" y="3668"/>
                </a:lnTo>
                <a:lnTo>
                  <a:pt x="7275" y="3713"/>
                </a:lnTo>
                <a:lnTo>
                  <a:pt x="7286" y="3759"/>
                </a:lnTo>
                <a:lnTo>
                  <a:pt x="7296" y="3806"/>
                </a:lnTo>
                <a:lnTo>
                  <a:pt x="7303" y="3852"/>
                </a:lnTo>
                <a:lnTo>
                  <a:pt x="7308" y="3899"/>
                </a:lnTo>
                <a:lnTo>
                  <a:pt x="7312" y="3946"/>
                </a:lnTo>
                <a:lnTo>
                  <a:pt x="7312" y="3949"/>
                </a:lnTo>
                <a:lnTo>
                  <a:pt x="7312" y="3951"/>
                </a:lnTo>
                <a:lnTo>
                  <a:pt x="7313" y="3970"/>
                </a:lnTo>
                <a:lnTo>
                  <a:pt x="7313" y="3971"/>
                </a:lnTo>
                <a:lnTo>
                  <a:pt x="7313" y="3974"/>
                </a:lnTo>
                <a:lnTo>
                  <a:pt x="7313" y="3996"/>
                </a:lnTo>
                <a:lnTo>
                  <a:pt x="7313" y="3997"/>
                </a:lnTo>
                <a:lnTo>
                  <a:pt x="7313" y="3999"/>
                </a:lnTo>
                <a:lnTo>
                  <a:pt x="7313" y="4021"/>
                </a:lnTo>
                <a:lnTo>
                  <a:pt x="7311" y="4070"/>
                </a:lnTo>
                <a:lnTo>
                  <a:pt x="7306" y="4118"/>
                </a:lnTo>
                <a:lnTo>
                  <a:pt x="7300" y="4167"/>
                </a:lnTo>
                <a:lnTo>
                  <a:pt x="7290" y="4215"/>
                </a:lnTo>
                <a:lnTo>
                  <a:pt x="7280" y="4262"/>
                </a:lnTo>
                <a:lnTo>
                  <a:pt x="7266" y="4310"/>
                </a:lnTo>
                <a:lnTo>
                  <a:pt x="7250" y="4356"/>
                </a:lnTo>
                <a:lnTo>
                  <a:pt x="7232" y="4402"/>
                </a:lnTo>
                <a:lnTo>
                  <a:pt x="7212" y="4448"/>
                </a:lnTo>
                <a:lnTo>
                  <a:pt x="7190" y="4492"/>
                </a:lnTo>
                <a:lnTo>
                  <a:pt x="7165" y="4536"/>
                </a:lnTo>
                <a:lnTo>
                  <a:pt x="7139" y="4578"/>
                </a:lnTo>
                <a:lnTo>
                  <a:pt x="7109" y="4620"/>
                </a:lnTo>
                <a:lnTo>
                  <a:pt x="7079" y="4660"/>
                </a:lnTo>
                <a:lnTo>
                  <a:pt x="7044" y="4699"/>
                </a:lnTo>
                <a:lnTo>
                  <a:pt x="7009" y="4737"/>
                </a:lnTo>
                <a:lnTo>
                  <a:pt x="6987" y="4757"/>
                </a:lnTo>
                <a:lnTo>
                  <a:pt x="6966" y="4777"/>
                </a:lnTo>
                <a:lnTo>
                  <a:pt x="4053" y="7690"/>
                </a:lnTo>
                <a:lnTo>
                  <a:pt x="4014" y="7726"/>
                </a:lnTo>
                <a:lnTo>
                  <a:pt x="3974" y="7761"/>
                </a:lnTo>
                <a:lnTo>
                  <a:pt x="3933" y="7793"/>
                </a:lnTo>
                <a:lnTo>
                  <a:pt x="3890" y="7822"/>
                </a:lnTo>
                <a:lnTo>
                  <a:pt x="3846" y="7851"/>
                </a:lnTo>
                <a:lnTo>
                  <a:pt x="3801" y="7875"/>
                </a:lnTo>
                <a:lnTo>
                  <a:pt x="3755" y="7898"/>
                </a:lnTo>
                <a:lnTo>
                  <a:pt x="3708" y="7918"/>
                </a:lnTo>
                <a:lnTo>
                  <a:pt x="3660" y="7936"/>
                </a:lnTo>
                <a:lnTo>
                  <a:pt x="3612" y="7951"/>
                </a:lnTo>
                <a:lnTo>
                  <a:pt x="3563" y="7964"/>
                </a:lnTo>
                <a:lnTo>
                  <a:pt x="3514" y="7975"/>
                </a:lnTo>
                <a:lnTo>
                  <a:pt x="3465" y="7983"/>
                </a:lnTo>
                <a:lnTo>
                  <a:pt x="3414" y="7989"/>
                </a:lnTo>
                <a:lnTo>
                  <a:pt x="3365" y="7993"/>
                </a:lnTo>
                <a:lnTo>
                  <a:pt x="3315" y="7994"/>
                </a:lnTo>
                <a:lnTo>
                  <a:pt x="3264" y="7993"/>
                </a:lnTo>
                <a:lnTo>
                  <a:pt x="3214" y="7989"/>
                </a:lnTo>
                <a:lnTo>
                  <a:pt x="3165" y="7983"/>
                </a:lnTo>
                <a:lnTo>
                  <a:pt x="3115" y="7975"/>
                </a:lnTo>
                <a:lnTo>
                  <a:pt x="3065" y="7964"/>
                </a:lnTo>
                <a:lnTo>
                  <a:pt x="3017" y="7951"/>
                </a:lnTo>
                <a:lnTo>
                  <a:pt x="2968" y="7936"/>
                </a:lnTo>
                <a:lnTo>
                  <a:pt x="2921" y="7918"/>
                </a:lnTo>
                <a:lnTo>
                  <a:pt x="2875" y="7898"/>
                </a:lnTo>
                <a:lnTo>
                  <a:pt x="2828" y="7875"/>
                </a:lnTo>
                <a:lnTo>
                  <a:pt x="2783" y="7851"/>
                </a:lnTo>
                <a:lnTo>
                  <a:pt x="2740" y="7822"/>
                </a:lnTo>
                <a:lnTo>
                  <a:pt x="2696" y="7793"/>
                </a:lnTo>
                <a:lnTo>
                  <a:pt x="2654" y="7761"/>
                </a:lnTo>
                <a:lnTo>
                  <a:pt x="2614" y="7726"/>
                </a:lnTo>
                <a:lnTo>
                  <a:pt x="2576" y="7690"/>
                </a:lnTo>
                <a:lnTo>
                  <a:pt x="2539" y="7651"/>
                </a:lnTo>
                <a:lnTo>
                  <a:pt x="2504" y="7610"/>
                </a:lnTo>
                <a:lnTo>
                  <a:pt x="2472" y="7569"/>
                </a:lnTo>
                <a:lnTo>
                  <a:pt x="2443" y="7526"/>
                </a:lnTo>
                <a:lnTo>
                  <a:pt x="2415" y="7482"/>
                </a:lnTo>
                <a:lnTo>
                  <a:pt x="2391" y="7438"/>
                </a:lnTo>
                <a:lnTo>
                  <a:pt x="2367" y="7391"/>
                </a:lnTo>
                <a:lnTo>
                  <a:pt x="2347" y="7344"/>
                </a:lnTo>
                <a:lnTo>
                  <a:pt x="2329" y="7297"/>
                </a:lnTo>
                <a:lnTo>
                  <a:pt x="2314" y="7248"/>
                </a:lnTo>
                <a:lnTo>
                  <a:pt x="2301" y="7200"/>
                </a:lnTo>
                <a:lnTo>
                  <a:pt x="2290" y="7151"/>
                </a:lnTo>
                <a:lnTo>
                  <a:pt x="2282" y="7101"/>
                </a:lnTo>
                <a:lnTo>
                  <a:pt x="2276" y="7051"/>
                </a:lnTo>
                <a:lnTo>
                  <a:pt x="2272" y="7001"/>
                </a:lnTo>
                <a:lnTo>
                  <a:pt x="2271" y="6951"/>
                </a:lnTo>
                <a:lnTo>
                  <a:pt x="2272" y="6900"/>
                </a:lnTo>
                <a:lnTo>
                  <a:pt x="2276" y="6851"/>
                </a:lnTo>
                <a:lnTo>
                  <a:pt x="2282" y="6801"/>
                </a:lnTo>
                <a:lnTo>
                  <a:pt x="2290" y="6751"/>
                </a:lnTo>
                <a:lnTo>
                  <a:pt x="2301" y="6701"/>
                </a:lnTo>
                <a:lnTo>
                  <a:pt x="2314" y="6653"/>
                </a:lnTo>
                <a:lnTo>
                  <a:pt x="2329" y="6604"/>
                </a:lnTo>
                <a:lnTo>
                  <a:pt x="2347" y="6557"/>
                </a:lnTo>
                <a:lnTo>
                  <a:pt x="2367" y="6511"/>
                </a:lnTo>
                <a:lnTo>
                  <a:pt x="2391" y="6465"/>
                </a:lnTo>
                <a:lnTo>
                  <a:pt x="2415" y="6420"/>
                </a:lnTo>
                <a:lnTo>
                  <a:pt x="2443" y="6376"/>
                </a:lnTo>
                <a:lnTo>
                  <a:pt x="2472" y="6332"/>
                </a:lnTo>
                <a:lnTo>
                  <a:pt x="2504" y="6291"/>
                </a:lnTo>
                <a:lnTo>
                  <a:pt x="2539" y="6251"/>
                </a:lnTo>
                <a:lnTo>
                  <a:pt x="2576" y="6213"/>
                </a:lnTo>
                <a:lnTo>
                  <a:pt x="3746" y="5041"/>
                </a:lnTo>
                <a:lnTo>
                  <a:pt x="1045" y="5041"/>
                </a:lnTo>
                <a:lnTo>
                  <a:pt x="990" y="5040"/>
                </a:lnTo>
                <a:lnTo>
                  <a:pt x="938" y="5036"/>
                </a:lnTo>
                <a:lnTo>
                  <a:pt x="886" y="5029"/>
                </a:lnTo>
                <a:lnTo>
                  <a:pt x="834" y="5020"/>
                </a:lnTo>
                <a:lnTo>
                  <a:pt x="785" y="5009"/>
                </a:lnTo>
                <a:lnTo>
                  <a:pt x="735" y="4995"/>
                </a:lnTo>
                <a:lnTo>
                  <a:pt x="686" y="4978"/>
                </a:lnTo>
                <a:lnTo>
                  <a:pt x="639" y="4959"/>
                </a:lnTo>
                <a:lnTo>
                  <a:pt x="593" y="4938"/>
                </a:lnTo>
                <a:lnTo>
                  <a:pt x="548" y="4916"/>
                </a:lnTo>
                <a:lnTo>
                  <a:pt x="504" y="4890"/>
                </a:lnTo>
                <a:lnTo>
                  <a:pt x="461" y="4862"/>
                </a:lnTo>
                <a:lnTo>
                  <a:pt x="420" y="4834"/>
                </a:lnTo>
                <a:lnTo>
                  <a:pt x="381" y="4802"/>
                </a:lnTo>
                <a:lnTo>
                  <a:pt x="343" y="4770"/>
                </a:lnTo>
                <a:lnTo>
                  <a:pt x="306" y="4735"/>
                </a:lnTo>
                <a:lnTo>
                  <a:pt x="272" y="4699"/>
                </a:lnTo>
                <a:lnTo>
                  <a:pt x="239" y="4661"/>
                </a:lnTo>
                <a:lnTo>
                  <a:pt x="208" y="4621"/>
                </a:lnTo>
                <a:lnTo>
                  <a:pt x="179" y="4581"/>
                </a:lnTo>
                <a:lnTo>
                  <a:pt x="151" y="4538"/>
                </a:lnTo>
                <a:lnTo>
                  <a:pt x="126" y="4494"/>
                </a:lnTo>
                <a:lnTo>
                  <a:pt x="103" y="4449"/>
                </a:lnTo>
                <a:lnTo>
                  <a:pt x="81" y="4403"/>
                </a:lnTo>
                <a:lnTo>
                  <a:pt x="64" y="4356"/>
                </a:lnTo>
                <a:lnTo>
                  <a:pt x="47" y="4307"/>
                </a:lnTo>
                <a:lnTo>
                  <a:pt x="33" y="4258"/>
                </a:lnTo>
                <a:lnTo>
                  <a:pt x="21" y="4207"/>
                </a:lnTo>
                <a:lnTo>
                  <a:pt x="12" y="4156"/>
                </a:lnTo>
                <a:lnTo>
                  <a:pt x="5" y="4104"/>
                </a:lnTo>
                <a:lnTo>
                  <a:pt x="1" y="4051"/>
                </a:lnTo>
                <a:lnTo>
                  <a:pt x="0" y="3997"/>
                </a:lnTo>
                <a:close/>
              </a:path>
            </a:pathLst>
          </a:cu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461" tIns="34231" rIns="68461" bIns="34231" anchor="ctr"/>
          <a:lstStyle/>
          <a:p>
            <a:pPr defTabSz="685800"/>
            <a:endParaRPr lang="zh-CN" altLang="en-US" sz="182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5" name="KSO_Shape"/>
          <p:cNvSpPr>
            <a:spLocks/>
          </p:cNvSpPr>
          <p:nvPr/>
        </p:nvSpPr>
        <p:spPr bwMode="auto">
          <a:xfrm rot="19000602">
            <a:off x="753962" y="2909332"/>
            <a:ext cx="1107623" cy="1054283"/>
          </a:xfrm>
          <a:custGeom>
            <a:avLst/>
            <a:gdLst>
              <a:gd name="T0" fmla="*/ 407337059 w 7313"/>
              <a:gd name="T1" fmla="*/ 407252968 h 7994"/>
              <a:gd name="T2" fmla="*/ 407337059 w 7313"/>
              <a:gd name="T3" fmla="*/ 407252968 h 7994"/>
              <a:gd name="T4" fmla="*/ 407337059 w 7313"/>
              <a:gd name="T5" fmla="*/ 407252968 h 7994"/>
              <a:gd name="T6" fmla="*/ 407337059 w 7313"/>
              <a:gd name="T7" fmla="*/ 407252968 h 7994"/>
              <a:gd name="T8" fmla="*/ 407337059 w 7313"/>
              <a:gd name="T9" fmla="*/ 407252968 h 7994"/>
              <a:gd name="T10" fmla="*/ 407337059 w 7313"/>
              <a:gd name="T11" fmla="*/ 407252968 h 7994"/>
              <a:gd name="T12" fmla="*/ 407337059 w 7313"/>
              <a:gd name="T13" fmla="*/ 407252968 h 7994"/>
              <a:gd name="T14" fmla="*/ 407337059 w 7313"/>
              <a:gd name="T15" fmla="*/ 407252968 h 7994"/>
              <a:gd name="T16" fmla="*/ 407337059 w 7313"/>
              <a:gd name="T17" fmla="*/ 407252968 h 7994"/>
              <a:gd name="T18" fmla="*/ 407337059 w 7313"/>
              <a:gd name="T19" fmla="*/ 407252968 h 7994"/>
              <a:gd name="T20" fmla="*/ 407337059 w 7313"/>
              <a:gd name="T21" fmla="*/ 407252968 h 7994"/>
              <a:gd name="T22" fmla="*/ 407337059 w 7313"/>
              <a:gd name="T23" fmla="*/ 407252968 h 7994"/>
              <a:gd name="T24" fmla="*/ 407337059 w 7313"/>
              <a:gd name="T25" fmla="*/ 407252968 h 7994"/>
              <a:gd name="T26" fmla="*/ 407337059 w 7313"/>
              <a:gd name="T27" fmla="*/ 407252968 h 7994"/>
              <a:gd name="T28" fmla="*/ 407337059 w 7313"/>
              <a:gd name="T29" fmla="*/ 407252968 h 7994"/>
              <a:gd name="T30" fmla="*/ 407337059 w 7313"/>
              <a:gd name="T31" fmla="*/ 407252968 h 7994"/>
              <a:gd name="T32" fmla="*/ 407337059 w 7313"/>
              <a:gd name="T33" fmla="*/ 407252968 h 7994"/>
              <a:gd name="T34" fmla="*/ 407337059 w 7313"/>
              <a:gd name="T35" fmla="*/ 407252968 h 7994"/>
              <a:gd name="T36" fmla="*/ 407337059 w 7313"/>
              <a:gd name="T37" fmla="*/ 407252968 h 7994"/>
              <a:gd name="T38" fmla="*/ 407337059 w 7313"/>
              <a:gd name="T39" fmla="*/ 407252968 h 7994"/>
              <a:gd name="T40" fmla="*/ 407337059 w 7313"/>
              <a:gd name="T41" fmla="*/ 407252968 h 7994"/>
              <a:gd name="T42" fmla="*/ 407337059 w 7313"/>
              <a:gd name="T43" fmla="*/ 407252968 h 7994"/>
              <a:gd name="T44" fmla="*/ 407337059 w 7313"/>
              <a:gd name="T45" fmla="*/ 407252968 h 7994"/>
              <a:gd name="T46" fmla="*/ 407337059 w 7313"/>
              <a:gd name="T47" fmla="*/ 407252968 h 7994"/>
              <a:gd name="T48" fmla="*/ 407337059 w 7313"/>
              <a:gd name="T49" fmla="*/ 407252968 h 7994"/>
              <a:gd name="T50" fmla="*/ 407337059 w 7313"/>
              <a:gd name="T51" fmla="*/ 407252968 h 7994"/>
              <a:gd name="T52" fmla="*/ 407337059 w 7313"/>
              <a:gd name="T53" fmla="*/ 407252968 h 7994"/>
              <a:gd name="T54" fmla="*/ 407337059 w 7313"/>
              <a:gd name="T55" fmla="*/ 407252968 h 7994"/>
              <a:gd name="T56" fmla="*/ 407337059 w 7313"/>
              <a:gd name="T57" fmla="*/ 407252968 h 7994"/>
              <a:gd name="T58" fmla="*/ 407337059 w 7313"/>
              <a:gd name="T59" fmla="*/ 407252968 h 7994"/>
              <a:gd name="T60" fmla="*/ 407337059 w 7313"/>
              <a:gd name="T61" fmla="*/ 407252968 h 7994"/>
              <a:gd name="T62" fmla="*/ 407337059 w 7313"/>
              <a:gd name="T63" fmla="*/ 407252968 h 7994"/>
              <a:gd name="T64" fmla="*/ 407337059 w 7313"/>
              <a:gd name="T65" fmla="*/ 407252968 h 7994"/>
              <a:gd name="T66" fmla="*/ 407337059 w 7313"/>
              <a:gd name="T67" fmla="*/ 407252968 h 7994"/>
              <a:gd name="T68" fmla="*/ 407337059 w 7313"/>
              <a:gd name="T69" fmla="*/ 407252968 h 7994"/>
              <a:gd name="T70" fmla="*/ 407337059 w 7313"/>
              <a:gd name="T71" fmla="*/ 407252968 h 7994"/>
              <a:gd name="T72" fmla="*/ 407337059 w 7313"/>
              <a:gd name="T73" fmla="*/ 407252968 h 7994"/>
              <a:gd name="T74" fmla="*/ 407337059 w 7313"/>
              <a:gd name="T75" fmla="*/ 407252968 h 7994"/>
              <a:gd name="T76" fmla="*/ 407337059 w 7313"/>
              <a:gd name="T77" fmla="*/ 407252968 h 7994"/>
              <a:gd name="T78" fmla="*/ 407337059 w 7313"/>
              <a:gd name="T79" fmla="*/ 407252968 h 7994"/>
              <a:gd name="T80" fmla="*/ 407337059 w 7313"/>
              <a:gd name="T81" fmla="*/ 407252968 h 7994"/>
              <a:gd name="T82" fmla="*/ 407337059 w 7313"/>
              <a:gd name="T83" fmla="*/ 407252968 h 7994"/>
              <a:gd name="T84" fmla="*/ 407337059 w 7313"/>
              <a:gd name="T85" fmla="*/ 407252968 h 7994"/>
              <a:gd name="T86" fmla="*/ 407337059 w 7313"/>
              <a:gd name="T87" fmla="*/ 407252968 h 7994"/>
              <a:gd name="T88" fmla="*/ 407337059 w 7313"/>
              <a:gd name="T89" fmla="*/ 407252968 h 7994"/>
              <a:gd name="T90" fmla="*/ 407337059 w 7313"/>
              <a:gd name="T91" fmla="*/ 407252968 h 7994"/>
              <a:gd name="T92" fmla="*/ 407337059 w 7313"/>
              <a:gd name="T93" fmla="*/ 407252968 h 7994"/>
              <a:gd name="T94" fmla="*/ 407337059 w 7313"/>
              <a:gd name="T95" fmla="*/ 407252968 h 7994"/>
              <a:gd name="T96" fmla="*/ 407337059 w 7313"/>
              <a:gd name="T97" fmla="*/ 407252968 h 7994"/>
              <a:gd name="T98" fmla="*/ 407337059 w 7313"/>
              <a:gd name="T99" fmla="*/ 407252968 h 7994"/>
              <a:gd name="T100" fmla="*/ 407337059 w 7313"/>
              <a:gd name="T101" fmla="*/ 407252968 h 7994"/>
              <a:gd name="T102" fmla="*/ 407337059 w 7313"/>
              <a:gd name="T103" fmla="*/ 407252968 h 799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313" h="7994">
                <a:moveTo>
                  <a:pt x="0" y="3997"/>
                </a:moveTo>
                <a:lnTo>
                  <a:pt x="0" y="3997"/>
                </a:lnTo>
                <a:lnTo>
                  <a:pt x="1" y="3944"/>
                </a:lnTo>
                <a:lnTo>
                  <a:pt x="5" y="3891"/>
                </a:lnTo>
                <a:lnTo>
                  <a:pt x="12" y="3839"/>
                </a:lnTo>
                <a:lnTo>
                  <a:pt x="21" y="3788"/>
                </a:lnTo>
                <a:lnTo>
                  <a:pt x="33" y="3737"/>
                </a:lnTo>
                <a:lnTo>
                  <a:pt x="47" y="3687"/>
                </a:lnTo>
                <a:lnTo>
                  <a:pt x="64" y="3639"/>
                </a:lnTo>
                <a:lnTo>
                  <a:pt x="81" y="3591"/>
                </a:lnTo>
                <a:lnTo>
                  <a:pt x="103" y="3545"/>
                </a:lnTo>
                <a:lnTo>
                  <a:pt x="126" y="3500"/>
                </a:lnTo>
                <a:lnTo>
                  <a:pt x="151" y="3457"/>
                </a:lnTo>
                <a:lnTo>
                  <a:pt x="179" y="3414"/>
                </a:lnTo>
                <a:lnTo>
                  <a:pt x="208" y="3373"/>
                </a:lnTo>
                <a:lnTo>
                  <a:pt x="239" y="3333"/>
                </a:lnTo>
                <a:lnTo>
                  <a:pt x="272" y="3296"/>
                </a:lnTo>
                <a:lnTo>
                  <a:pt x="306" y="3259"/>
                </a:lnTo>
                <a:lnTo>
                  <a:pt x="343" y="3225"/>
                </a:lnTo>
                <a:lnTo>
                  <a:pt x="381" y="3191"/>
                </a:lnTo>
                <a:lnTo>
                  <a:pt x="420" y="3161"/>
                </a:lnTo>
                <a:lnTo>
                  <a:pt x="461" y="3131"/>
                </a:lnTo>
                <a:lnTo>
                  <a:pt x="504" y="3104"/>
                </a:lnTo>
                <a:lnTo>
                  <a:pt x="548" y="3079"/>
                </a:lnTo>
                <a:lnTo>
                  <a:pt x="593" y="3055"/>
                </a:lnTo>
                <a:lnTo>
                  <a:pt x="639" y="3035"/>
                </a:lnTo>
                <a:lnTo>
                  <a:pt x="686" y="3016"/>
                </a:lnTo>
                <a:lnTo>
                  <a:pt x="735" y="3000"/>
                </a:lnTo>
                <a:lnTo>
                  <a:pt x="785" y="2986"/>
                </a:lnTo>
                <a:lnTo>
                  <a:pt x="834" y="2974"/>
                </a:lnTo>
                <a:lnTo>
                  <a:pt x="886" y="2964"/>
                </a:lnTo>
                <a:lnTo>
                  <a:pt x="938" y="2957"/>
                </a:lnTo>
                <a:lnTo>
                  <a:pt x="990" y="2954"/>
                </a:lnTo>
                <a:lnTo>
                  <a:pt x="1045" y="2952"/>
                </a:lnTo>
                <a:lnTo>
                  <a:pt x="3746" y="2952"/>
                </a:lnTo>
                <a:lnTo>
                  <a:pt x="2576" y="1782"/>
                </a:lnTo>
                <a:lnTo>
                  <a:pt x="2539" y="1743"/>
                </a:lnTo>
                <a:lnTo>
                  <a:pt x="2504" y="1703"/>
                </a:lnTo>
                <a:lnTo>
                  <a:pt x="2472" y="1661"/>
                </a:lnTo>
                <a:lnTo>
                  <a:pt x="2443" y="1619"/>
                </a:lnTo>
                <a:lnTo>
                  <a:pt x="2415" y="1575"/>
                </a:lnTo>
                <a:lnTo>
                  <a:pt x="2391" y="1530"/>
                </a:lnTo>
                <a:lnTo>
                  <a:pt x="2367" y="1484"/>
                </a:lnTo>
                <a:lnTo>
                  <a:pt x="2347" y="1438"/>
                </a:lnTo>
                <a:lnTo>
                  <a:pt x="2329" y="1389"/>
                </a:lnTo>
                <a:lnTo>
                  <a:pt x="2314" y="1342"/>
                </a:lnTo>
                <a:lnTo>
                  <a:pt x="2301" y="1292"/>
                </a:lnTo>
                <a:lnTo>
                  <a:pt x="2290" y="1244"/>
                </a:lnTo>
                <a:lnTo>
                  <a:pt x="2282" y="1194"/>
                </a:lnTo>
                <a:lnTo>
                  <a:pt x="2276" y="1144"/>
                </a:lnTo>
                <a:lnTo>
                  <a:pt x="2272" y="1093"/>
                </a:lnTo>
                <a:lnTo>
                  <a:pt x="2271" y="1044"/>
                </a:lnTo>
                <a:lnTo>
                  <a:pt x="2272" y="994"/>
                </a:lnTo>
                <a:lnTo>
                  <a:pt x="2276" y="943"/>
                </a:lnTo>
                <a:lnTo>
                  <a:pt x="2282" y="893"/>
                </a:lnTo>
                <a:lnTo>
                  <a:pt x="2290" y="844"/>
                </a:lnTo>
                <a:lnTo>
                  <a:pt x="2301" y="794"/>
                </a:lnTo>
                <a:lnTo>
                  <a:pt x="2314" y="745"/>
                </a:lnTo>
                <a:lnTo>
                  <a:pt x="2329" y="698"/>
                </a:lnTo>
                <a:lnTo>
                  <a:pt x="2347" y="650"/>
                </a:lnTo>
                <a:lnTo>
                  <a:pt x="2367" y="603"/>
                </a:lnTo>
                <a:lnTo>
                  <a:pt x="2391" y="557"/>
                </a:lnTo>
                <a:lnTo>
                  <a:pt x="2415" y="512"/>
                </a:lnTo>
                <a:lnTo>
                  <a:pt x="2443" y="468"/>
                </a:lnTo>
                <a:lnTo>
                  <a:pt x="2472" y="426"/>
                </a:lnTo>
                <a:lnTo>
                  <a:pt x="2504" y="384"/>
                </a:lnTo>
                <a:lnTo>
                  <a:pt x="2539" y="343"/>
                </a:lnTo>
                <a:lnTo>
                  <a:pt x="2576" y="305"/>
                </a:lnTo>
                <a:lnTo>
                  <a:pt x="2614" y="268"/>
                </a:lnTo>
                <a:lnTo>
                  <a:pt x="2654" y="233"/>
                </a:lnTo>
                <a:lnTo>
                  <a:pt x="2696" y="201"/>
                </a:lnTo>
                <a:lnTo>
                  <a:pt x="2740" y="171"/>
                </a:lnTo>
                <a:lnTo>
                  <a:pt x="2783" y="144"/>
                </a:lnTo>
                <a:lnTo>
                  <a:pt x="2828" y="119"/>
                </a:lnTo>
                <a:lnTo>
                  <a:pt x="2875" y="97"/>
                </a:lnTo>
                <a:lnTo>
                  <a:pt x="2921" y="77"/>
                </a:lnTo>
                <a:lnTo>
                  <a:pt x="2968" y="59"/>
                </a:lnTo>
                <a:lnTo>
                  <a:pt x="3017" y="44"/>
                </a:lnTo>
                <a:lnTo>
                  <a:pt x="3065" y="29"/>
                </a:lnTo>
                <a:lnTo>
                  <a:pt x="3115" y="19"/>
                </a:lnTo>
                <a:lnTo>
                  <a:pt x="3165" y="10"/>
                </a:lnTo>
                <a:lnTo>
                  <a:pt x="3214" y="5"/>
                </a:lnTo>
                <a:lnTo>
                  <a:pt x="3264" y="1"/>
                </a:lnTo>
                <a:lnTo>
                  <a:pt x="3315" y="0"/>
                </a:lnTo>
                <a:lnTo>
                  <a:pt x="3365" y="1"/>
                </a:lnTo>
                <a:lnTo>
                  <a:pt x="3414" y="5"/>
                </a:lnTo>
                <a:lnTo>
                  <a:pt x="3465" y="10"/>
                </a:lnTo>
                <a:lnTo>
                  <a:pt x="3514" y="19"/>
                </a:lnTo>
                <a:lnTo>
                  <a:pt x="3563" y="29"/>
                </a:lnTo>
                <a:lnTo>
                  <a:pt x="3612" y="44"/>
                </a:lnTo>
                <a:lnTo>
                  <a:pt x="3660" y="59"/>
                </a:lnTo>
                <a:lnTo>
                  <a:pt x="3708" y="77"/>
                </a:lnTo>
                <a:lnTo>
                  <a:pt x="3755" y="97"/>
                </a:lnTo>
                <a:lnTo>
                  <a:pt x="3801" y="119"/>
                </a:lnTo>
                <a:lnTo>
                  <a:pt x="3846" y="144"/>
                </a:lnTo>
                <a:lnTo>
                  <a:pt x="3890" y="171"/>
                </a:lnTo>
                <a:lnTo>
                  <a:pt x="3933" y="201"/>
                </a:lnTo>
                <a:lnTo>
                  <a:pt x="3974" y="233"/>
                </a:lnTo>
                <a:lnTo>
                  <a:pt x="4014" y="268"/>
                </a:lnTo>
                <a:lnTo>
                  <a:pt x="4053" y="305"/>
                </a:lnTo>
                <a:lnTo>
                  <a:pt x="6965" y="3216"/>
                </a:lnTo>
                <a:lnTo>
                  <a:pt x="6987" y="3236"/>
                </a:lnTo>
                <a:lnTo>
                  <a:pt x="7009" y="3258"/>
                </a:lnTo>
                <a:lnTo>
                  <a:pt x="7043" y="3293"/>
                </a:lnTo>
                <a:lnTo>
                  <a:pt x="7076" y="3331"/>
                </a:lnTo>
                <a:lnTo>
                  <a:pt x="7106" y="3370"/>
                </a:lnTo>
                <a:lnTo>
                  <a:pt x="7134" y="3410"/>
                </a:lnTo>
                <a:lnTo>
                  <a:pt x="7161" y="3451"/>
                </a:lnTo>
                <a:lnTo>
                  <a:pt x="7185" y="3493"/>
                </a:lnTo>
                <a:lnTo>
                  <a:pt x="7208" y="3536"/>
                </a:lnTo>
                <a:lnTo>
                  <a:pt x="7228" y="3578"/>
                </a:lnTo>
                <a:lnTo>
                  <a:pt x="7245" y="3623"/>
                </a:lnTo>
                <a:lnTo>
                  <a:pt x="7261" y="3668"/>
                </a:lnTo>
                <a:lnTo>
                  <a:pt x="7275" y="3713"/>
                </a:lnTo>
                <a:lnTo>
                  <a:pt x="7286" y="3759"/>
                </a:lnTo>
                <a:lnTo>
                  <a:pt x="7296" y="3806"/>
                </a:lnTo>
                <a:lnTo>
                  <a:pt x="7303" y="3852"/>
                </a:lnTo>
                <a:lnTo>
                  <a:pt x="7308" y="3899"/>
                </a:lnTo>
                <a:lnTo>
                  <a:pt x="7312" y="3946"/>
                </a:lnTo>
                <a:lnTo>
                  <a:pt x="7312" y="3949"/>
                </a:lnTo>
                <a:lnTo>
                  <a:pt x="7312" y="3951"/>
                </a:lnTo>
                <a:lnTo>
                  <a:pt x="7313" y="3970"/>
                </a:lnTo>
                <a:lnTo>
                  <a:pt x="7313" y="3971"/>
                </a:lnTo>
                <a:lnTo>
                  <a:pt x="7313" y="3974"/>
                </a:lnTo>
                <a:lnTo>
                  <a:pt x="7313" y="3996"/>
                </a:lnTo>
                <a:lnTo>
                  <a:pt x="7313" y="3997"/>
                </a:lnTo>
                <a:lnTo>
                  <a:pt x="7313" y="3999"/>
                </a:lnTo>
                <a:lnTo>
                  <a:pt x="7313" y="4021"/>
                </a:lnTo>
                <a:lnTo>
                  <a:pt x="7311" y="4070"/>
                </a:lnTo>
                <a:lnTo>
                  <a:pt x="7306" y="4118"/>
                </a:lnTo>
                <a:lnTo>
                  <a:pt x="7300" y="4167"/>
                </a:lnTo>
                <a:lnTo>
                  <a:pt x="7290" y="4215"/>
                </a:lnTo>
                <a:lnTo>
                  <a:pt x="7280" y="4262"/>
                </a:lnTo>
                <a:lnTo>
                  <a:pt x="7266" y="4310"/>
                </a:lnTo>
                <a:lnTo>
                  <a:pt x="7250" y="4356"/>
                </a:lnTo>
                <a:lnTo>
                  <a:pt x="7232" y="4402"/>
                </a:lnTo>
                <a:lnTo>
                  <a:pt x="7212" y="4448"/>
                </a:lnTo>
                <a:lnTo>
                  <a:pt x="7190" y="4492"/>
                </a:lnTo>
                <a:lnTo>
                  <a:pt x="7165" y="4536"/>
                </a:lnTo>
                <a:lnTo>
                  <a:pt x="7139" y="4578"/>
                </a:lnTo>
                <a:lnTo>
                  <a:pt x="7109" y="4620"/>
                </a:lnTo>
                <a:lnTo>
                  <a:pt x="7079" y="4660"/>
                </a:lnTo>
                <a:lnTo>
                  <a:pt x="7044" y="4699"/>
                </a:lnTo>
                <a:lnTo>
                  <a:pt x="7009" y="4737"/>
                </a:lnTo>
                <a:lnTo>
                  <a:pt x="6987" y="4757"/>
                </a:lnTo>
                <a:lnTo>
                  <a:pt x="6966" y="4777"/>
                </a:lnTo>
                <a:lnTo>
                  <a:pt x="4053" y="7690"/>
                </a:lnTo>
                <a:lnTo>
                  <a:pt x="4014" y="7726"/>
                </a:lnTo>
                <a:lnTo>
                  <a:pt x="3974" y="7761"/>
                </a:lnTo>
                <a:lnTo>
                  <a:pt x="3933" y="7793"/>
                </a:lnTo>
                <a:lnTo>
                  <a:pt x="3890" y="7822"/>
                </a:lnTo>
                <a:lnTo>
                  <a:pt x="3846" y="7851"/>
                </a:lnTo>
                <a:lnTo>
                  <a:pt x="3801" y="7875"/>
                </a:lnTo>
                <a:lnTo>
                  <a:pt x="3755" y="7898"/>
                </a:lnTo>
                <a:lnTo>
                  <a:pt x="3708" y="7918"/>
                </a:lnTo>
                <a:lnTo>
                  <a:pt x="3660" y="7936"/>
                </a:lnTo>
                <a:lnTo>
                  <a:pt x="3612" y="7951"/>
                </a:lnTo>
                <a:lnTo>
                  <a:pt x="3563" y="7964"/>
                </a:lnTo>
                <a:lnTo>
                  <a:pt x="3514" y="7975"/>
                </a:lnTo>
                <a:lnTo>
                  <a:pt x="3465" y="7983"/>
                </a:lnTo>
                <a:lnTo>
                  <a:pt x="3414" y="7989"/>
                </a:lnTo>
                <a:lnTo>
                  <a:pt x="3365" y="7993"/>
                </a:lnTo>
                <a:lnTo>
                  <a:pt x="3315" y="7994"/>
                </a:lnTo>
                <a:lnTo>
                  <a:pt x="3264" y="7993"/>
                </a:lnTo>
                <a:lnTo>
                  <a:pt x="3214" y="7989"/>
                </a:lnTo>
                <a:lnTo>
                  <a:pt x="3165" y="7983"/>
                </a:lnTo>
                <a:lnTo>
                  <a:pt x="3115" y="7975"/>
                </a:lnTo>
                <a:lnTo>
                  <a:pt x="3065" y="7964"/>
                </a:lnTo>
                <a:lnTo>
                  <a:pt x="3017" y="7951"/>
                </a:lnTo>
                <a:lnTo>
                  <a:pt x="2968" y="7936"/>
                </a:lnTo>
                <a:lnTo>
                  <a:pt x="2921" y="7918"/>
                </a:lnTo>
                <a:lnTo>
                  <a:pt x="2875" y="7898"/>
                </a:lnTo>
                <a:lnTo>
                  <a:pt x="2828" y="7875"/>
                </a:lnTo>
                <a:lnTo>
                  <a:pt x="2783" y="7851"/>
                </a:lnTo>
                <a:lnTo>
                  <a:pt x="2740" y="7822"/>
                </a:lnTo>
                <a:lnTo>
                  <a:pt x="2696" y="7793"/>
                </a:lnTo>
                <a:lnTo>
                  <a:pt x="2654" y="7761"/>
                </a:lnTo>
                <a:lnTo>
                  <a:pt x="2614" y="7726"/>
                </a:lnTo>
                <a:lnTo>
                  <a:pt x="2576" y="7690"/>
                </a:lnTo>
                <a:lnTo>
                  <a:pt x="2539" y="7651"/>
                </a:lnTo>
                <a:lnTo>
                  <a:pt x="2504" y="7610"/>
                </a:lnTo>
                <a:lnTo>
                  <a:pt x="2472" y="7569"/>
                </a:lnTo>
                <a:lnTo>
                  <a:pt x="2443" y="7526"/>
                </a:lnTo>
                <a:lnTo>
                  <a:pt x="2415" y="7482"/>
                </a:lnTo>
                <a:lnTo>
                  <a:pt x="2391" y="7438"/>
                </a:lnTo>
                <a:lnTo>
                  <a:pt x="2367" y="7391"/>
                </a:lnTo>
                <a:lnTo>
                  <a:pt x="2347" y="7344"/>
                </a:lnTo>
                <a:lnTo>
                  <a:pt x="2329" y="7297"/>
                </a:lnTo>
                <a:lnTo>
                  <a:pt x="2314" y="7248"/>
                </a:lnTo>
                <a:lnTo>
                  <a:pt x="2301" y="7200"/>
                </a:lnTo>
                <a:lnTo>
                  <a:pt x="2290" y="7151"/>
                </a:lnTo>
                <a:lnTo>
                  <a:pt x="2282" y="7101"/>
                </a:lnTo>
                <a:lnTo>
                  <a:pt x="2276" y="7051"/>
                </a:lnTo>
                <a:lnTo>
                  <a:pt x="2272" y="7001"/>
                </a:lnTo>
                <a:lnTo>
                  <a:pt x="2271" y="6951"/>
                </a:lnTo>
                <a:lnTo>
                  <a:pt x="2272" y="6900"/>
                </a:lnTo>
                <a:lnTo>
                  <a:pt x="2276" y="6851"/>
                </a:lnTo>
                <a:lnTo>
                  <a:pt x="2282" y="6801"/>
                </a:lnTo>
                <a:lnTo>
                  <a:pt x="2290" y="6751"/>
                </a:lnTo>
                <a:lnTo>
                  <a:pt x="2301" y="6701"/>
                </a:lnTo>
                <a:lnTo>
                  <a:pt x="2314" y="6653"/>
                </a:lnTo>
                <a:lnTo>
                  <a:pt x="2329" y="6604"/>
                </a:lnTo>
                <a:lnTo>
                  <a:pt x="2347" y="6557"/>
                </a:lnTo>
                <a:lnTo>
                  <a:pt x="2367" y="6511"/>
                </a:lnTo>
                <a:lnTo>
                  <a:pt x="2391" y="6465"/>
                </a:lnTo>
                <a:lnTo>
                  <a:pt x="2415" y="6420"/>
                </a:lnTo>
                <a:lnTo>
                  <a:pt x="2443" y="6376"/>
                </a:lnTo>
                <a:lnTo>
                  <a:pt x="2472" y="6332"/>
                </a:lnTo>
                <a:lnTo>
                  <a:pt x="2504" y="6291"/>
                </a:lnTo>
                <a:lnTo>
                  <a:pt x="2539" y="6251"/>
                </a:lnTo>
                <a:lnTo>
                  <a:pt x="2576" y="6213"/>
                </a:lnTo>
                <a:lnTo>
                  <a:pt x="3746" y="5041"/>
                </a:lnTo>
                <a:lnTo>
                  <a:pt x="1045" y="5041"/>
                </a:lnTo>
                <a:lnTo>
                  <a:pt x="990" y="5040"/>
                </a:lnTo>
                <a:lnTo>
                  <a:pt x="938" y="5036"/>
                </a:lnTo>
                <a:lnTo>
                  <a:pt x="886" y="5029"/>
                </a:lnTo>
                <a:lnTo>
                  <a:pt x="834" y="5020"/>
                </a:lnTo>
                <a:lnTo>
                  <a:pt x="785" y="5009"/>
                </a:lnTo>
                <a:lnTo>
                  <a:pt x="735" y="4995"/>
                </a:lnTo>
                <a:lnTo>
                  <a:pt x="686" y="4978"/>
                </a:lnTo>
                <a:lnTo>
                  <a:pt x="639" y="4959"/>
                </a:lnTo>
                <a:lnTo>
                  <a:pt x="593" y="4938"/>
                </a:lnTo>
                <a:lnTo>
                  <a:pt x="548" y="4916"/>
                </a:lnTo>
                <a:lnTo>
                  <a:pt x="504" y="4890"/>
                </a:lnTo>
                <a:lnTo>
                  <a:pt x="461" y="4862"/>
                </a:lnTo>
                <a:lnTo>
                  <a:pt x="420" y="4834"/>
                </a:lnTo>
                <a:lnTo>
                  <a:pt x="381" y="4802"/>
                </a:lnTo>
                <a:lnTo>
                  <a:pt x="343" y="4770"/>
                </a:lnTo>
                <a:lnTo>
                  <a:pt x="306" y="4735"/>
                </a:lnTo>
                <a:lnTo>
                  <a:pt x="272" y="4699"/>
                </a:lnTo>
                <a:lnTo>
                  <a:pt x="239" y="4661"/>
                </a:lnTo>
                <a:lnTo>
                  <a:pt x="208" y="4621"/>
                </a:lnTo>
                <a:lnTo>
                  <a:pt x="179" y="4581"/>
                </a:lnTo>
                <a:lnTo>
                  <a:pt x="151" y="4538"/>
                </a:lnTo>
                <a:lnTo>
                  <a:pt x="126" y="4494"/>
                </a:lnTo>
                <a:lnTo>
                  <a:pt x="103" y="4449"/>
                </a:lnTo>
                <a:lnTo>
                  <a:pt x="81" y="4403"/>
                </a:lnTo>
                <a:lnTo>
                  <a:pt x="64" y="4356"/>
                </a:lnTo>
                <a:lnTo>
                  <a:pt x="47" y="4307"/>
                </a:lnTo>
                <a:lnTo>
                  <a:pt x="33" y="4258"/>
                </a:lnTo>
                <a:lnTo>
                  <a:pt x="21" y="4207"/>
                </a:lnTo>
                <a:lnTo>
                  <a:pt x="12" y="4156"/>
                </a:lnTo>
                <a:lnTo>
                  <a:pt x="5" y="4104"/>
                </a:lnTo>
                <a:lnTo>
                  <a:pt x="1" y="4051"/>
                </a:lnTo>
                <a:lnTo>
                  <a:pt x="0" y="3997"/>
                </a:lnTo>
                <a:close/>
              </a:path>
            </a:pathLst>
          </a:cu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461" tIns="34231" rIns="68461" bIns="34231" anchor="ctr"/>
          <a:lstStyle/>
          <a:p>
            <a:pPr defTabSz="685800"/>
            <a:endParaRPr lang="zh-CN" altLang="en-US" sz="182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6" name="KSO_Shape"/>
          <p:cNvSpPr>
            <a:spLocks/>
          </p:cNvSpPr>
          <p:nvPr/>
        </p:nvSpPr>
        <p:spPr bwMode="auto">
          <a:xfrm rot="19000602">
            <a:off x="1302175" y="2062072"/>
            <a:ext cx="2330025" cy="2157225"/>
          </a:xfrm>
          <a:custGeom>
            <a:avLst/>
            <a:gdLst>
              <a:gd name="T0" fmla="*/ 407337059 w 7313"/>
              <a:gd name="T1" fmla="*/ 407252968 h 7994"/>
              <a:gd name="T2" fmla="*/ 407337059 w 7313"/>
              <a:gd name="T3" fmla="*/ 407252968 h 7994"/>
              <a:gd name="T4" fmla="*/ 407337059 w 7313"/>
              <a:gd name="T5" fmla="*/ 407252968 h 7994"/>
              <a:gd name="T6" fmla="*/ 407337059 w 7313"/>
              <a:gd name="T7" fmla="*/ 407252968 h 7994"/>
              <a:gd name="T8" fmla="*/ 407337059 w 7313"/>
              <a:gd name="T9" fmla="*/ 407252968 h 7994"/>
              <a:gd name="T10" fmla="*/ 407337059 w 7313"/>
              <a:gd name="T11" fmla="*/ 407252968 h 7994"/>
              <a:gd name="T12" fmla="*/ 407337059 w 7313"/>
              <a:gd name="T13" fmla="*/ 407252968 h 7994"/>
              <a:gd name="T14" fmla="*/ 407337059 w 7313"/>
              <a:gd name="T15" fmla="*/ 407252968 h 7994"/>
              <a:gd name="T16" fmla="*/ 407337059 w 7313"/>
              <a:gd name="T17" fmla="*/ 407252968 h 7994"/>
              <a:gd name="T18" fmla="*/ 407337059 w 7313"/>
              <a:gd name="T19" fmla="*/ 407252968 h 7994"/>
              <a:gd name="T20" fmla="*/ 407337059 w 7313"/>
              <a:gd name="T21" fmla="*/ 407252968 h 7994"/>
              <a:gd name="T22" fmla="*/ 407337059 w 7313"/>
              <a:gd name="T23" fmla="*/ 407252968 h 7994"/>
              <a:gd name="T24" fmla="*/ 407337059 w 7313"/>
              <a:gd name="T25" fmla="*/ 407252968 h 7994"/>
              <a:gd name="T26" fmla="*/ 407337059 w 7313"/>
              <a:gd name="T27" fmla="*/ 407252968 h 7994"/>
              <a:gd name="T28" fmla="*/ 407337059 w 7313"/>
              <a:gd name="T29" fmla="*/ 407252968 h 7994"/>
              <a:gd name="T30" fmla="*/ 407337059 w 7313"/>
              <a:gd name="T31" fmla="*/ 407252968 h 7994"/>
              <a:gd name="T32" fmla="*/ 407337059 w 7313"/>
              <a:gd name="T33" fmla="*/ 407252968 h 7994"/>
              <a:gd name="T34" fmla="*/ 407337059 w 7313"/>
              <a:gd name="T35" fmla="*/ 407252968 h 7994"/>
              <a:gd name="T36" fmla="*/ 407337059 w 7313"/>
              <a:gd name="T37" fmla="*/ 407252968 h 7994"/>
              <a:gd name="T38" fmla="*/ 407337059 w 7313"/>
              <a:gd name="T39" fmla="*/ 407252968 h 7994"/>
              <a:gd name="T40" fmla="*/ 407337059 w 7313"/>
              <a:gd name="T41" fmla="*/ 407252968 h 7994"/>
              <a:gd name="T42" fmla="*/ 407337059 w 7313"/>
              <a:gd name="T43" fmla="*/ 407252968 h 7994"/>
              <a:gd name="T44" fmla="*/ 407337059 w 7313"/>
              <a:gd name="T45" fmla="*/ 407252968 h 7994"/>
              <a:gd name="T46" fmla="*/ 407337059 w 7313"/>
              <a:gd name="T47" fmla="*/ 407252968 h 7994"/>
              <a:gd name="T48" fmla="*/ 407337059 w 7313"/>
              <a:gd name="T49" fmla="*/ 407252968 h 7994"/>
              <a:gd name="T50" fmla="*/ 407337059 w 7313"/>
              <a:gd name="T51" fmla="*/ 407252968 h 7994"/>
              <a:gd name="T52" fmla="*/ 407337059 w 7313"/>
              <a:gd name="T53" fmla="*/ 407252968 h 7994"/>
              <a:gd name="T54" fmla="*/ 407337059 w 7313"/>
              <a:gd name="T55" fmla="*/ 407252968 h 7994"/>
              <a:gd name="T56" fmla="*/ 407337059 w 7313"/>
              <a:gd name="T57" fmla="*/ 407252968 h 7994"/>
              <a:gd name="T58" fmla="*/ 407337059 w 7313"/>
              <a:gd name="T59" fmla="*/ 407252968 h 7994"/>
              <a:gd name="T60" fmla="*/ 407337059 w 7313"/>
              <a:gd name="T61" fmla="*/ 407252968 h 7994"/>
              <a:gd name="T62" fmla="*/ 407337059 w 7313"/>
              <a:gd name="T63" fmla="*/ 407252968 h 7994"/>
              <a:gd name="T64" fmla="*/ 407337059 w 7313"/>
              <a:gd name="T65" fmla="*/ 407252968 h 7994"/>
              <a:gd name="T66" fmla="*/ 407337059 w 7313"/>
              <a:gd name="T67" fmla="*/ 407252968 h 7994"/>
              <a:gd name="T68" fmla="*/ 407337059 w 7313"/>
              <a:gd name="T69" fmla="*/ 407252968 h 7994"/>
              <a:gd name="T70" fmla="*/ 407337059 w 7313"/>
              <a:gd name="T71" fmla="*/ 407252968 h 7994"/>
              <a:gd name="T72" fmla="*/ 407337059 w 7313"/>
              <a:gd name="T73" fmla="*/ 407252968 h 7994"/>
              <a:gd name="T74" fmla="*/ 407337059 w 7313"/>
              <a:gd name="T75" fmla="*/ 407252968 h 7994"/>
              <a:gd name="T76" fmla="*/ 407337059 w 7313"/>
              <a:gd name="T77" fmla="*/ 407252968 h 7994"/>
              <a:gd name="T78" fmla="*/ 407337059 w 7313"/>
              <a:gd name="T79" fmla="*/ 407252968 h 7994"/>
              <a:gd name="T80" fmla="*/ 407337059 w 7313"/>
              <a:gd name="T81" fmla="*/ 407252968 h 7994"/>
              <a:gd name="T82" fmla="*/ 407337059 w 7313"/>
              <a:gd name="T83" fmla="*/ 407252968 h 7994"/>
              <a:gd name="T84" fmla="*/ 407337059 w 7313"/>
              <a:gd name="T85" fmla="*/ 407252968 h 7994"/>
              <a:gd name="T86" fmla="*/ 407337059 w 7313"/>
              <a:gd name="T87" fmla="*/ 407252968 h 7994"/>
              <a:gd name="T88" fmla="*/ 407337059 w 7313"/>
              <a:gd name="T89" fmla="*/ 407252968 h 7994"/>
              <a:gd name="T90" fmla="*/ 407337059 w 7313"/>
              <a:gd name="T91" fmla="*/ 407252968 h 7994"/>
              <a:gd name="T92" fmla="*/ 407337059 w 7313"/>
              <a:gd name="T93" fmla="*/ 407252968 h 7994"/>
              <a:gd name="T94" fmla="*/ 407337059 w 7313"/>
              <a:gd name="T95" fmla="*/ 407252968 h 7994"/>
              <a:gd name="T96" fmla="*/ 407337059 w 7313"/>
              <a:gd name="T97" fmla="*/ 407252968 h 7994"/>
              <a:gd name="T98" fmla="*/ 407337059 w 7313"/>
              <a:gd name="T99" fmla="*/ 407252968 h 7994"/>
              <a:gd name="T100" fmla="*/ 407337059 w 7313"/>
              <a:gd name="T101" fmla="*/ 407252968 h 7994"/>
              <a:gd name="T102" fmla="*/ 407337059 w 7313"/>
              <a:gd name="T103" fmla="*/ 407252968 h 799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313" h="7994">
                <a:moveTo>
                  <a:pt x="0" y="3997"/>
                </a:moveTo>
                <a:lnTo>
                  <a:pt x="0" y="3997"/>
                </a:lnTo>
                <a:lnTo>
                  <a:pt x="1" y="3944"/>
                </a:lnTo>
                <a:lnTo>
                  <a:pt x="5" y="3891"/>
                </a:lnTo>
                <a:lnTo>
                  <a:pt x="12" y="3839"/>
                </a:lnTo>
                <a:lnTo>
                  <a:pt x="21" y="3788"/>
                </a:lnTo>
                <a:lnTo>
                  <a:pt x="33" y="3737"/>
                </a:lnTo>
                <a:lnTo>
                  <a:pt x="47" y="3687"/>
                </a:lnTo>
                <a:lnTo>
                  <a:pt x="64" y="3639"/>
                </a:lnTo>
                <a:lnTo>
                  <a:pt x="81" y="3591"/>
                </a:lnTo>
                <a:lnTo>
                  <a:pt x="103" y="3545"/>
                </a:lnTo>
                <a:lnTo>
                  <a:pt x="126" y="3500"/>
                </a:lnTo>
                <a:lnTo>
                  <a:pt x="151" y="3457"/>
                </a:lnTo>
                <a:lnTo>
                  <a:pt x="179" y="3414"/>
                </a:lnTo>
                <a:lnTo>
                  <a:pt x="208" y="3373"/>
                </a:lnTo>
                <a:lnTo>
                  <a:pt x="239" y="3333"/>
                </a:lnTo>
                <a:lnTo>
                  <a:pt x="272" y="3296"/>
                </a:lnTo>
                <a:lnTo>
                  <a:pt x="306" y="3259"/>
                </a:lnTo>
                <a:lnTo>
                  <a:pt x="343" y="3225"/>
                </a:lnTo>
                <a:lnTo>
                  <a:pt x="381" y="3191"/>
                </a:lnTo>
                <a:lnTo>
                  <a:pt x="420" y="3161"/>
                </a:lnTo>
                <a:lnTo>
                  <a:pt x="461" y="3131"/>
                </a:lnTo>
                <a:lnTo>
                  <a:pt x="504" y="3104"/>
                </a:lnTo>
                <a:lnTo>
                  <a:pt x="548" y="3079"/>
                </a:lnTo>
                <a:lnTo>
                  <a:pt x="593" y="3055"/>
                </a:lnTo>
                <a:lnTo>
                  <a:pt x="639" y="3035"/>
                </a:lnTo>
                <a:lnTo>
                  <a:pt x="686" y="3016"/>
                </a:lnTo>
                <a:lnTo>
                  <a:pt x="735" y="3000"/>
                </a:lnTo>
                <a:lnTo>
                  <a:pt x="785" y="2986"/>
                </a:lnTo>
                <a:lnTo>
                  <a:pt x="834" y="2974"/>
                </a:lnTo>
                <a:lnTo>
                  <a:pt x="886" y="2964"/>
                </a:lnTo>
                <a:lnTo>
                  <a:pt x="938" y="2957"/>
                </a:lnTo>
                <a:lnTo>
                  <a:pt x="990" y="2954"/>
                </a:lnTo>
                <a:lnTo>
                  <a:pt x="1045" y="2952"/>
                </a:lnTo>
                <a:lnTo>
                  <a:pt x="3746" y="2952"/>
                </a:lnTo>
                <a:lnTo>
                  <a:pt x="2576" y="1782"/>
                </a:lnTo>
                <a:lnTo>
                  <a:pt x="2539" y="1743"/>
                </a:lnTo>
                <a:lnTo>
                  <a:pt x="2504" y="1703"/>
                </a:lnTo>
                <a:lnTo>
                  <a:pt x="2472" y="1661"/>
                </a:lnTo>
                <a:lnTo>
                  <a:pt x="2443" y="1619"/>
                </a:lnTo>
                <a:lnTo>
                  <a:pt x="2415" y="1575"/>
                </a:lnTo>
                <a:lnTo>
                  <a:pt x="2391" y="1530"/>
                </a:lnTo>
                <a:lnTo>
                  <a:pt x="2367" y="1484"/>
                </a:lnTo>
                <a:lnTo>
                  <a:pt x="2347" y="1438"/>
                </a:lnTo>
                <a:lnTo>
                  <a:pt x="2329" y="1389"/>
                </a:lnTo>
                <a:lnTo>
                  <a:pt x="2314" y="1342"/>
                </a:lnTo>
                <a:lnTo>
                  <a:pt x="2301" y="1292"/>
                </a:lnTo>
                <a:lnTo>
                  <a:pt x="2290" y="1244"/>
                </a:lnTo>
                <a:lnTo>
                  <a:pt x="2282" y="1194"/>
                </a:lnTo>
                <a:lnTo>
                  <a:pt x="2276" y="1144"/>
                </a:lnTo>
                <a:lnTo>
                  <a:pt x="2272" y="1093"/>
                </a:lnTo>
                <a:lnTo>
                  <a:pt x="2271" y="1044"/>
                </a:lnTo>
                <a:lnTo>
                  <a:pt x="2272" y="994"/>
                </a:lnTo>
                <a:lnTo>
                  <a:pt x="2276" y="943"/>
                </a:lnTo>
                <a:lnTo>
                  <a:pt x="2282" y="893"/>
                </a:lnTo>
                <a:lnTo>
                  <a:pt x="2290" y="844"/>
                </a:lnTo>
                <a:lnTo>
                  <a:pt x="2301" y="794"/>
                </a:lnTo>
                <a:lnTo>
                  <a:pt x="2314" y="745"/>
                </a:lnTo>
                <a:lnTo>
                  <a:pt x="2329" y="698"/>
                </a:lnTo>
                <a:lnTo>
                  <a:pt x="2347" y="650"/>
                </a:lnTo>
                <a:lnTo>
                  <a:pt x="2367" y="603"/>
                </a:lnTo>
                <a:lnTo>
                  <a:pt x="2391" y="557"/>
                </a:lnTo>
                <a:lnTo>
                  <a:pt x="2415" y="512"/>
                </a:lnTo>
                <a:lnTo>
                  <a:pt x="2443" y="468"/>
                </a:lnTo>
                <a:lnTo>
                  <a:pt x="2472" y="426"/>
                </a:lnTo>
                <a:lnTo>
                  <a:pt x="2504" y="384"/>
                </a:lnTo>
                <a:lnTo>
                  <a:pt x="2539" y="343"/>
                </a:lnTo>
                <a:lnTo>
                  <a:pt x="2576" y="305"/>
                </a:lnTo>
                <a:lnTo>
                  <a:pt x="2614" y="268"/>
                </a:lnTo>
                <a:lnTo>
                  <a:pt x="2654" y="233"/>
                </a:lnTo>
                <a:lnTo>
                  <a:pt x="2696" y="201"/>
                </a:lnTo>
                <a:lnTo>
                  <a:pt x="2740" y="171"/>
                </a:lnTo>
                <a:lnTo>
                  <a:pt x="2783" y="144"/>
                </a:lnTo>
                <a:lnTo>
                  <a:pt x="2828" y="119"/>
                </a:lnTo>
                <a:lnTo>
                  <a:pt x="2875" y="97"/>
                </a:lnTo>
                <a:lnTo>
                  <a:pt x="2921" y="77"/>
                </a:lnTo>
                <a:lnTo>
                  <a:pt x="2968" y="59"/>
                </a:lnTo>
                <a:lnTo>
                  <a:pt x="3017" y="44"/>
                </a:lnTo>
                <a:lnTo>
                  <a:pt x="3065" y="29"/>
                </a:lnTo>
                <a:lnTo>
                  <a:pt x="3115" y="19"/>
                </a:lnTo>
                <a:lnTo>
                  <a:pt x="3165" y="10"/>
                </a:lnTo>
                <a:lnTo>
                  <a:pt x="3214" y="5"/>
                </a:lnTo>
                <a:lnTo>
                  <a:pt x="3264" y="1"/>
                </a:lnTo>
                <a:lnTo>
                  <a:pt x="3315" y="0"/>
                </a:lnTo>
                <a:lnTo>
                  <a:pt x="3365" y="1"/>
                </a:lnTo>
                <a:lnTo>
                  <a:pt x="3414" y="5"/>
                </a:lnTo>
                <a:lnTo>
                  <a:pt x="3465" y="10"/>
                </a:lnTo>
                <a:lnTo>
                  <a:pt x="3514" y="19"/>
                </a:lnTo>
                <a:lnTo>
                  <a:pt x="3563" y="29"/>
                </a:lnTo>
                <a:lnTo>
                  <a:pt x="3612" y="44"/>
                </a:lnTo>
                <a:lnTo>
                  <a:pt x="3660" y="59"/>
                </a:lnTo>
                <a:lnTo>
                  <a:pt x="3708" y="77"/>
                </a:lnTo>
                <a:lnTo>
                  <a:pt x="3755" y="97"/>
                </a:lnTo>
                <a:lnTo>
                  <a:pt x="3801" y="119"/>
                </a:lnTo>
                <a:lnTo>
                  <a:pt x="3846" y="144"/>
                </a:lnTo>
                <a:lnTo>
                  <a:pt x="3890" y="171"/>
                </a:lnTo>
                <a:lnTo>
                  <a:pt x="3933" y="201"/>
                </a:lnTo>
                <a:lnTo>
                  <a:pt x="3974" y="233"/>
                </a:lnTo>
                <a:lnTo>
                  <a:pt x="4014" y="268"/>
                </a:lnTo>
                <a:lnTo>
                  <a:pt x="4053" y="305"/>
                </a:lnTo>
                <a:lnTo>
                  <a:pt x="6965" y="3216"/>
                </a:lnTo>
                <a:lnTo>
                  <a:pt x="6987" y="3236"/>
                </a:lnTo>
                <a:lnTo>
                  <a:pt x="7009" y="3258"/>
                </a:lnTo>
                <a:lnTo>
                  <a:pt x="7043" y="3293"/>
                </a:lnTo>
                <a:lnTo>
                  <a:pt x="7076" y="3331"/>
                </a:lnTo>
                <a:lnTo>
                  <a:pt x="7106" y="3370"/>
                </a:lnTo>
                <a:lnTo>
                  <a:pt x="7134" y="3410"/>
                </a:lnTo>
                <a:lnTo>
                  <a:pt x="7161" y="3451"/>
                </a:lnTo>
                <a:lnTo>
                  <a:pt x="7185" y="3493"/>
                </a:lnTo>
                <a:lnTo>
                  <a:pt x="7208" y="3536"/>
                </a:lnTo>
                <a:lnTo>
                  <a:pt x="7228" y="3578"/>
                </a:lnTo>
                <a:lnTo>
                  <a:pt x="7245" y="3623"/>
                </a:lnTo>
                <a:lnTo>
                  <a:pt x="7261" y="3668"/>
                </a:lnTo>
                <a:lnTo>
                  <a:pt x="7275" y="3713"/>
                </a:lnTo>
                <a:lnTo>
                  <a:pt x="7286" y="3759"/>
                </a:lnTo>
                <a:lnTo>
                  <a:pt x="7296" y="3806"/>
                </a:lnTo>
                <a:lnTo>
                  <a:pt x="7303" y="3852"/>
                </a:lnTo>
                <a:lnTo>
                  <a:pt x="7308" y="3899"/>
                </a:lnTo>
                <a:lnTo>
                  <a:pt x="7312" y="3946"/>
                </a:lnTo>
                <a:lnTo>
                  <a:pt x="7312" y="3949"/>
                </a:lnTo>
                <a:lnTo>
                  <a:pt x="7312" y="3951"/>
                </a:lnTo>
                <a:lnTo>
                  <a:pt x="7313" y="3970"/>
                </a:lnTo>
                <a:lnTo>
                  <a:pt x="7313" y="3971"/>
                </a:lnTo>
                <a:lnTo>
                  <a:pt x="7313" y="3974"/>
                </a:lnTo>
                <a:lnTo>
                  <a:pt x="7313" y="3996"/>
                </a:lnTo>
                <a:lnTo>
                  <a:pt x="7313" y="3997"/>
                </a:lnTo>
                <a:lnTo>
                  <a:pt x="7313" y="3999"/>
                </a:lnTo>
                <a:lnTo>
                  <a:pt x="7313" y="4021"/>
                </a:lnTo>
                <a:lnTo>
                  <a:pt x="7311" y="4070"/>
                </a:lnTo>
                <a:lnTo>
                  <a:pt x="7306" y="4118"/>
                </a:lnTo>
                <a:lnTo>
                  <a:pt x="7300" y="4167"/>
                </a:lnTo>
                <a:lnTo>
                  <a:pt x="7290" y="4215"/>
                </a:lnTo>
                <a:lnTo>
                  <a:pt x="7280" y="4262"/>
                </a:lnTo>
                <a:lnTo>
                  <a:pt x="7266" y="4310"/>
                </a:lnTo>
                <a:lnTo>
                  <a:pt x="7250" y="4356"/>
                </a:lnTo>
                <a:lnTo>
                  <a:pt x="7232" y="4402"/>
                </a:lnTo>
                <a:lnTo>
                  <a:pt x="7212" y="4448"/>
                </a:lnTo>
                <a:lnTo>
                  <a:pt x="7190" y="4492"/>
                </a:lnTo>
                <a:lnTo>
                  <a:pt x="7165" y="4536"/>
                </a:lnTo>
                <a:lnTo>
                  <a:pt x="7139" y="4578"/>
                </a:lnTo>
                <a:lnTo>
                  <a:pt x="7109" y="4620"/>
                </a:lnTo>
                <a:lnTo>
                  <a:pt x="7079" y="4660"/>
                </a:lnTo>
                <a:lnTo>
                  <a:pt x="7044" y="4699"/>
                </a:lnTo>
                <a:lnTo>
                  <a:pt x="7009" y="4737"/>
                </a:lnTo>
                <a:lnTo>
                  <a:pt x="6987" y="4757"/>
                </a:lnTo>
                <a:lnTo>
                  <a:pt x="6966" y="4777"/>
                </a:lnTo>
                <a:lnTo>
                  <a:pt x="4053" y="7690"/>
                </a:lnTo>
                <a:lnTo>
                  <a:pt x="4014" y="7726"/>
                </a:lnTo>
                <a:lnTo>
                  <a:pt x="3974" y="7761"/>
                </a:lnTo>
                <a:lnTo>
                  <a:pt x="3933" y="7793"/>
                </a:lnTo>
                <a:lnTo>
                  <a:pt x="3890" y="7822"/>
                </a:lnTo>
                <a:lnTo>
                  <a:pt x="3846" y="7851"/>
                </a:lnTo>
                <a:lnTo>
                  <a:pt x="3801" y="7875"/>
                </a:lnTo>
                <a:lnTo>
                  <a:pt x="3755" y="7898"/>
                </a:lnTo>
                <a:lnTo>
                  <a:pt x="3708" y="7918"/>
                </a:lnTo>
                <a:lnTo>
                  <a:pt x="3660" y="7936"/>
                </a:lnTo>
                <a:lnTo>
                  <a:pt x="3612" y="7951"/>
                </a:lnTo>
                <a:lnTo>
                  <a:pt x="3563" y="7964"/>
                </a:lnTo>
                <a:lnTo>
                  <a:pt x="3514" y="7975"/>
                </a:lnTo>
                <a:lnTo>
                  <a:pt x="3465" y="7983"/>
                </a:lnTo>
                <a:lnTo>
                  <a:pt x="3414" y="7989"/>
                </a:lnTo>
                <a:lnTo>
                  <a:pt x="3365" y="7993"/>
                </a:lnTo>
                <a:lnTo>
                  <a:pt x="3315" y="7994"/>
                </a:lnTo>
                <a:lnTo>
                  <a:pt x="3264" y="7993"/>
                </a:lnTo>
                <a:lnTo>
                  <a:pt x="3214" y="7989"/>
                </a:lnTo>
                <a:lnTo>
                  <a:pt x="3165" y="7983"/>
                </a:lnTo>
                <a:lnTo>
                  <a:pt x="3115" y="7975"/>
                </a:lnTo>
                <a:lnTo>
                  <a:pt x="3065" y="7964"/>
                </a:lnTo>
                <a:lnTo>
                  <a:pt x="3017" y="7951"/>
                </a:lnTo>
                <a:lnTo>
                  <a:pt x="2968" y="7936"/>
                </a:lnTo>
                <a:lnTo>
                  <a:pt x="2921" y="7918"/>
                </a:lnTo>
                <a:lnTo>
                  <a:pt x="2875" y="7898"/>
                </a:lnTo>
                <a:lnTo>
                  <a:pt x="2828" y="7875"/>
                </a:lnTo>
                <a:lnTo>
                  <a:pt x="2783" y="7851"/>
                </a:lnTo>
                <a:lnTo>
                  <a:pt x="2740" y="7822"/>
                </a:lnTo>
                <a:lnTo>
                  <a:pt x="2696" y="7793"/>
                </a:lnTo>
                <a:lnTo>
                  <a:pt x="2654" y="7761"/>
                </a:lnTo>
                <a:lnTo>
                  <a:pt x="2614" y="7726"/>
                </a:lnTo>
                <a:lnTo>
                  <a:pt x="2576" y="7690"/>
                </a:lnTo>
                <a:lnTo>
                  <a:pt x="2539" y="7651"/>
                </a:lnTo>
                <a:lnTo>
                  <a:pt x="2504" y="7610"/>
                </a:lnTo>
                <a:lnTo>
                  <a:pt x="2472" y="7569"/>
                </a:lnTo>
                <a:lnTo>
                  <a:pt x="2443" y="7526"/>
                </a:lnTo>
                <a:lnTo>
                  <a:pt x="2415" y="7482"/>
                </a:lnTo>
                <a:lnTo>
                  <a:pt x="2391" y="7438"/>
                </a:lnTo>
                <a:lnTo>
                  <a:pt x="2367" y="7391"/>
                </a:lnTo>
                <a:lnTo>
                  <a:pt x="2347" y="7344"/>
                </a:lnTo>
                <a:lnTo>
                  <a:pt x="2329" y="7297"/>
                </a:lnTo>
                <a:lnTo>
                  <a:pt x="2314" y="7248"/>
                </a:lnTo>
                <a:lnTo>
                  <a:pt x="2301" y="7200"/>
                </a:lnTo>
                <a:lnTo>
                  <a:pt x="2290" y="7151"/>
                </a:lnTo>
                <a:lnTo>
                  <a:pt x="2282" y="7101"/>
                </a:lnTo>
                <a:lnTo>
                  <a:pt x="2276" y="7051"/>
                </a:lnTo>
                <a:lnTo>
                  <a:pt x="2272" y="7001"/>
                </a:lnTo>
                <a:lnTo>
                  <a:pt x="2271" y="6951"/>
                </a:lnTo>
                <a:lnTo>
                  <a:pt x="2272" y="6900"/>
                </a:lnTo>
                <a:lnTo>
                  <a:pt x="2276" y="6851"/>
                </a:lnTo>
                <a:lnTo>
                  <a:pt x="2282" y="6801"/>
                </a:lnTo>
                <a:lnTo>
                  <a:pt x="2290" y="6751"/>
                </a:lnTo>
                <a:lnTo>
                  <a:pt x="2301" y="6701"/>
                </a:lnTo>
                <a:lnTo>
                  <a:pt x="2314" y="6653"/>
                </a:lnTo>
                <a:lnTo>
                  <a:pt x="2329" y="6604"/>
                </a:lnTo>
                <a:lnTo>
                  <a:pt x="2347" y="6557"/>
                </a:lnTo>
                <a:lnTo>
                  <a:pt x="2367" y="6511"/>
                </a:lnTo>
                <a:lnTo>
                  <a:pt x="2391" y="6465"/>
                </a:lnTo>
                <a:lnTo>
                  <a:pt x="2415" y="6420"/>
                </a:lnTo>
                <a:lnTo>
                  <a:pt x="2443" y="6376"/>
                </a:lnTo>
                <a:lnTo>
                  <a:pt x="2472" y="6332"/>
                </a:lnTo>
                <a:lnTo>
                  <a:pt x="2504" y="6291"/>
                </a:lnTo>
                <a:lnTo>
                  <a:pt x="2539" y="6251"/>
                </a:lnTo>
                <a:lnTo>
                  <a:pt x="2576" y="6213"/>
                </a:lnTo>
                <a:lnTo>
                  <a:pt x="3746" y="5041"/>
                </a:lnTo>
                <a:lnTo>
                  <a:pt x="1045" y="5041"/>
                </a:lnTo>
                <a:lnTo>
                  <a:pt x="990" y="5040"/>
                </a:lnTo>
                <a:lnTo>
                  <a:pt x="938" y="5036"/>
                </a:lnTo>
                <a:lnTo>
                  <a:pt x="886" y="5029"/>
                </a:lnTo>
                <a:lnTo>
                  <a:pt x="834" y="5020"/>
                </a:lnTo>
                <a:lnTo>
                  <a:pt x="785" y="5009"/>
                </a:lnTo>
                <a:lnTo>
                  <a:pt x="735" y="4995"/>
                </a:lnTo>
                <a:lnTo>
                  <a:pt x="686" y="4978"/>
                </a:lnTo>
                <a:lnTo>
                  <a:pt x="639" y="4959"/>
                </a:lnTo>
                <a:lnTo>
                  <a:pt x="593" y="4938"/>
                </a:lnTo>
                <a:lnTo>
                  <a:pt x="548" y="4916"/>
                </a:lnTo>
                <a:lnTo>
                  <a:pt x="504" y="4890"/>
                </a:lnTo>
                <a:lnTo>
                  <a:pt x="461" y="4862"/>
                </a:lnTo>
                <a:lnTo>
                  <a:pt x="420" y="4834"/>
                </a:lnTo>
                <a:lnTo>
                  <a:pt x="381" y="4802"/>
                </a:lnTo>
                <a:lnTo>
                  <a:pt x="343" y="4770"/>
                </a:lnTo>
                <a:lnTo>
                  <a:pt x="306" y="4735"/>
                </a:lnTo>
                <a:lnTo>
                  <a:pt x="272" y="4699"/>
                </a:lnTo>
                <a:lnTo>
                  <a:pt x="239" y="4661"/>
                </a:lnTo>
                <a:lnTo>
                  <a:pt x="208" y="4621"/>
                </a:lnTo>
                <a:lnTo>
                  <a:pt x="179" y="4581"/>
                </a:lnTo>
                <a:lnTo>
                  <a:pt x="151" y="4538"/>
                </a:lnTo>
                <a:lnTo>
                  <a:pt x="126" y="4494"/>
                </a:lnTo>
                <a:lnTo>
                  <a:pt x="103" y="4449"/>
                </a:lnTo>
                <a:lnTo>
                  <a:pt x="81" y="4403"/>
                </a:lnTo>
                <a:lnTo>
                  <a:pt x="64" y="4356"/>
                </a:lnTo>
                <a:lnTo>
                  <a:pt x="47" y="4307"/>
                </a:lnTo>
                <a:lnTo>
                  <a:pt x="33" y="4258"/>
                </a:lnTo>
                <a:lnTo>
                  <a:pt x="21" y="4207"/>
                </a:lnTo>
                <a:lnTo>
                  <a:pt x="12" y="4156"/>
                </a:lnTo>
                <a:lnTo>
                  <a:pt x="5" y="4104"/>
                </a:lnTo>
                <a:lnTo>
                  <a:pt x="1" y="4051"/>
                </a:lnTo>
                <a:lnTo>
                  <a:pt x="0" y="3997"/>
                </a:lnTo>
                <a:close/>
              </a:path>
            </a:pathLst>
          </a:custGeom>
          <a:solidFill>
            <a:schemeClr val="accent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461" tIns="34231" rIns="68461" bIns="34231" anchor="ctr"/>
          <a:lstStyle/>
          <a:p>
            <a:pPr defTabSz="685800"/>
            <a:endParaRPr lang="zh-CN" altLang="en-US" sz="182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7" name="KSO_Shape"/>
          <p:cNvSpPr>
            <a:spLocks/>
          </p:cNvSpPr>
          <p:nvPr/>
        </p:nvSpPr>
        <p:spPr bwMode="auto">
          <a:xfrm rot="19000602">
            <a:off x="2900931" y="3168523"/>
            <a:ext cx="1655464" cy="1575740"/>
          </a:xfrm>
          <a:custGeom>
            <a:avLst/>
            <a:gdLst>
              <a:gd name="T0" fmla="*/ 407337059 w 7313"/>
              <a:gd name="T1" fmla="*/ 407252968 h 7994"/>
              <a:gd name="T2" fmla="*/ 407337059 w 7313"/>
              <a:gd name="T3" fmla="*/ 407252968 h 7994"/>
              <a:gd name="T4" fmla="*/ 407337059 w 7313"/>
              <a:gd name="T5" fmla="*/ 407252968 h 7994"/>
              <a:gd name="T6" fmla="*/ 407337059 w 7313"/>
              <a:gd name="T7" fmla="*/ 407252968 h 7994"/>
              <a:gd name="T8" fmla="*/ 407337059 w 7313"/>
              <a:gd name="T9" fmla="*/ 407252968 h 7994"/>
              <a:gd name="T10" fmla="*/ 407337059 w 7313"/>
              <a:gd name="T11" fmla="*/ 407252968 h 7994"/>
              <a:gd name="T12" fmla="*/ 407337059 w 7313"/>
              <a:gd name="T13" fmla="*/ 407252968 h 7994"/>
              <a:gd name="T14" fmla="*/ 407337059 w 7313"/>
              <a:gd name="T15" fmla="*/ 407252968 h 7994"/>
              <a:gd name="T16" fmla="*/ 407337059 w 7313"/>
              <a:gd name="T17" fmla="*/ 407252968 h 7994"/>
              <a:gd name="T18" fmla="*/ 407337059 w 7313"/>
              <a:gd name="T19" fmla="*/ 407252968 h 7994"/>
              <a:gd name="T20" fmla="*/ 407337059 w 7313"/>
              <a:gd name="T21" fmla="*/ 407252968 h 7994"/>
              <a:gd name="T22" fmla="*/ 407337059 w 7313"/>
              <a:gd name="T23" fmla="*/ 407252968 h 7994"/>
              <a:gd name="T24" fmla="*/ 407337059 w 7313"/>
              <a:gd name="T25" fmla="*/ 407252968 h 7994"/>
              <a:gd name="T26" fmla="*/ 407337059 w 7313"/>
              <a:gd name="T27" fmla="*/ 407252968 h 7994"/>
              <a:gd name="T28" fmla="*/ 407337059 w 7313"/>
              <a:gd name="T29" fmla="*/ 407252968 h 7994"/>
              <a:gd name="T30" fmla="*/ 407337059 w 7313"/>
              <a:gd name="T31" fmla="*/ 407252968 h 7994"/>
              <a:gd name="T32" fmla="*/ 407337059 w 7313"/>
              <a:gd name="T33" fmla="*/ 407252968 h 7994"/>
              <a:gd name="T34" fmla="*/ 407337059 w 7313"/>
              <a:gd name="T35" fmla="*/ 407252968 h 7994"/>
              <a:gd name="T36" fmla="*/ 407337059 w 7313"/>
              <a:gd name="T37" fmla="*/ 407252968 h 7994"/>
              <a:gd name="T38" fmla="*/ 407337059 w 7313"/>
              <a:gd name="T39" fmla="*/ 407252968 h 7994"/>
              <a:gd name="T40" fmla="*/ 407337059 w 7313"/>
              <a:gd name="T41" fmla="*/ 407252968 h 7994"/>
              <a:gd name="T42" fmla="*/ 407337059 w 7313"/>
              <a:gd name="T43" fmla="*/ 407252968 h 7994"/>
              <a:gd name="T44" fmla="*/ 407337059 w 7313"/>
              <a:gd name="T45" fmla="*/ 407252968 h 7994"/>
              <a:gd name="T46" fmla="*/ 407337059 w 7313"/>
              <a:gd name="T47" fmla="*/ 407252968 h 7994"/>
              <a:gd name="T48" fmla="*/ 407337059 w 7313"/>
              <a:gd name="T49" fmla="*/ 407252968 h 7994"/>
              <a:gd name="T50" fmla="*/ 407337059 w 7313"/>
              <a:gd name="T51" fmla="*/ 407252968 h 7994"/>
              <a:gd name="T52" fmla="*/ 407337059 w 7313"/>
              <a:gd name="T53" fmla="*/ 407252968 h 7994"/>
              <a:gd name="T54" fmla="*/ 407337059 w 7313"/>
              <a:gd name="T55" fmla="*/ 407252968 h 7994"/>
              <a:gd name="T56" fmla="*/ 407337059 w 7313"/>
              <a:gd name="T57" fmla="*/ 407252968 h 7994"/>
              <a:gd name="T58" fmla="*/ 407337059 w 7313"/>
              <a:gd name="T59" fmla="*/ 407252968 h 7994"/>
              <a:gd name="T60" fmla="*/ 407337059 w 7313"/>
              <a:gd name="T61" fmla="*/ 407252968 h 7994"/>
              <a:gd name="T62" fmla="*/ 407337059 w 7313"/>
              <a:gd name="T63" fmla="*/ 407252968 h 7994"/>
              <a:gd name="T64" fmla="*/ 407337059 w 7313"/>
              <a:gd name="T65" fmla="*/ 407252968 h 7994"/>
              <a:gd name="T66" fmla="*/ 407337059 w 7313"/>
              <a:gd name="T67" fmla="*/ 407252968 h 7994"/>
              <a:gd name="T68" fmla="*/ 407337059 w 7313"/>
              <a:gd name="T69" fmla="*/ 407252968 h 7994"/>
              <a:gd name="T70" fmla="*/ 407337059 w 7313"/>
              <a:gd name="T71" fmla="*/ 407252968 h 7994"/>
              <a:gd name="T72" fmla="*/ 407337059 w 7313"/>
              <a:gd name="T73" fmla="*/ 407252968 h 7994"/>
              <a:gd name="T74" fmla="*/ 407337059 w 7313"/>
              <a:gd name="T75" fmla="*/ 407252968 h 7994"/>
              <a:gd name="T76" fmla="*/ 407337059 w 7313"/>
              <a:gd name="T77" fmla="*/ 407252968 h 7994"/>
              <a:gd name="T78" fmla="*/ 407337059 w 7313"/>
              <a:gd name="T79" fmla="*/ 407252968 h 7994"/>
              <a:gd name="T80" fmla="*/ 407337059 w 7313"/>
              <a:gd name="T81" fmla="*/ 407252968 h 7994"/>
              <a:gd name="T82" fmla="*/ 407337059 w 7313"/>
              <a:gd name="T83" fmla="*/ 407252968 h 7994"/>
              <a:gd name="T84" fmla="*/ 407337059 w 7313"/>
              <a:gd name="T85" fmla="*/ 407252968 h 7994"/>
              <a:gd name="T86" fmla="*/ 407337059 w 7313"/>
              <a:gd name="T87" fmla="*/ 407252968 h 7994"/>
              <a:gd name="T88" fmla="*/ 407337059 w 7313"/>
              <a:gd name="T89" fmla="*/ 407252968 h 7994"/>
              <a:gd name="T90" fmla="*/ 407337059 w 7313"/>
              <a:gd name="T91" fmla="*/ 407252968 h 7994"/>
              <a:gd name="T92" fmla="*/ 407337059 w 7313"/>
              <a:gd name="T93" fmla="*/ 407252968 h 7994"/>
              <a:gd name="T94" fmla="*/ 407337059 w 7313"/>
              <a:gd name="T95" fmla="*/ 407252968 h 7994"/>
              <a:gd name="T96" fmla="*/ 407337059 w 7313"/>
              <a:gd name="T97" fmla="*/ 407252968 h 7994"/>
              <a:gd name="T98" fmla="*/ 407337059 w 7313"/>
              <a:gd name="T99" fmla="*/ 407252968 h 7994"/>
              <a:gd name="T100" fmla="*/ 407337059 w 7313"/>
              <a:gd name="T101" fmla="*/ 407252968 h 7994"/>
              <a:gd name="T102" fmla="*/ 407337059 w 7313"/>
              <a:gd name="T103" fmla="*/ 407252968 h 799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313" h="7994">
                <a:moveTo>
                  <a:pt x="0" y="3997"/>
                </a:moveTo>
                <a:lnTo>
                  <a:pt x="0" y="3997"/>
                </a:lnTo>
                <a:lnTo>
                  <a:pt x="1" y="3944"/>
                </a:lnTo>
                <a:lnTo>
                  <a:pt x="5" y="3891"/>
                </a:lnTo>
                <a:lnTo>
                  <a:pt x="12" y="3839"/>
                </a:lnTo>
                <a:lnTo>
                  <a:pt x="21" y="3788"/>
                </a:lnTo>
                <a:lnTo>
                  <a:pt x="33" y="3737"/>
                </a:lnTo>
                <a:lnTo>
                  <a:pt x="47" y="3687"/>
                </a:lnTo>
                <a:lnTo>
                  <a:pt x="64" y="3639"/>
                </a:lnTo>
                <a:lnTo>
                  <a:pt x="81" y="3591"/>
                </a:lnTo>
                <a:lnTo>
                  <a:pt x="103" y="3545"/>
                </a:lnTo>
                <a:lnTo>
                  <a:pt x="126" y="3500"/>
                </a:lnTo>
                <a:lnTo>
                  <a:pt x="151" y="3457"/>
                </a:lnTo>
                <a:lnTo>
                  <a:pt x="179" y="3414"/>
                </a:lnTo>
                <a:lnTo>
                  <a:pt x="208" y="3373"/>
                </a:lnTo>
                <a:lnTo>
                  <a:pt x="239" y="3333"/>
                </a:lnTo>
                <a:lnTo>
                  <a:pt x="272" y="3296"/>
                </a:lnTo>
                <a:lnTo>
                  <a:pt x="306" y="3259"/>
                </a:lnTo>
                <a:lnTo>
                  <a:pt x="343" y="3225"/>
                </a:lnTo>
                <a:lnTo>
                  <a:pt x="381" y="3191"/>
                </a:lnTo>
                <a:lnTo>
                  <a:pt x="420" y="3161"/>
                </a:lnTo>
                <a:lnTo>
                  <a:pt x="461" y="3131"/>
                </a:lnTo>
                <a:lnTo>
                  <a:pt x="504" y="3104"/>
                </a:lnTo>
                <a:lnTo>
                  <a:pt x="548" y="3079"/>
                </a:lnTo>
                <a:lnTo>
                  <a:pt x="593" y="3055"/>
                </a:lnTo>
                <a:lnTo>
                  <a:pt x="639" y="3035"/>
                </a:lnTo>
                <a:lnTo>
                  <a:pt x="686" y="3016"/>
                </a:lnTo>
                <a:lnTo>
                  <a:pt x="735" y="3000"/>
                </a:lnTo>
                <a:lnTo>
                  <a:pt x="785" y="2986"/>
                </a:lnTo>
                <a:lnTo>
                  <a:pt x="834" y="2974"/>
                </a:lnTo>
                <a:lnTo>
                  <a:pt x="886" y="2964"/>
                </a:lnTo>
                <a:lnTo>
                  <a:pt x="938" y="2957"/>
                </a:lnTo>
                <a:lnTo>
                  <a:pt x="990" y="2954"/>
                </a:lnTo>
                <a:lnTo>
                  <a:pt x="1045" y="2952"/>
                </a:lnTo>
                <a:lnTo>
                  <a:pt x="3746" y="2952"/>
                </a:lnTo>
                <a:lnTo>
                  <a:pt x="2576" y="1782"/>
                </a:lnTo>
                <a:lnTo>
                  <a:pt x="2539" y="1743"/>
                </a:lnTo>
                <a:lnTo>
                  <a:pt x="2504" y="1703"/>
                </a:lnTo>
                <a:lnTo>
                  <a:pt x="2472" y="1661"/>
                </a:lnTo>
                <a:lnTo>
                  <a:pt x="2443" y="1619"/>
                </a:lnTo>
                <a:lnTo>
                  <a:pt x="2415" y="1575"/>
                </a:lnTo>
                <a:lnTo>
                  <a:pt x="2391" y="1530"/>
                </a:lnTo>
                <a:lnTo>
                  <a:pt x="2367" y="1484"/>
                </a:lnTo>
                <a:lnTo>
                  <a:pt x="2347" y="1438"/>
                </a:lnTo>
                <a:lnTo>
                  <a:pt x="2329" y="1389"/>
                </a:lnTo>
                <a:lnTo>
                  <a:pt x="2314" y="1342"/>
                </a:lnTo>
                <a:lnTo>
                  <a:pt x="2301" y="1292"/>
                </a:lnTo>
                <a:lnTo>
                  <a:pt x="2290" y="1244"/>
                </a:lnTo>
                <a:lnTo>
                  <a:pt x="2282" y="1194"/>
                </a:lnTo>
                <a:lnTo>
                  <a:pt x="2276" y="1144"/>
                </a:lnTo>
                <a:lnTo>
                  <a:pt x="2272" y="1093"/>
                </a:lnTo>
                <a:lnTo>
                  <a:pt x="2271" y="1044"/>
                </a:lnTo>
                <a:lnTo>
                  <a:pt x="2272" y="994"/>
                </a:lnTo>
                <a:lnTo>
                  <a:pt x="2276" y="943"/>
                </a:lnTo>
                <a:lnTo>
                  <a:pt x="2282" y="893"/>
                </a:lnTo>
                <a:lnTo>
                  <a:pt x="2290" y="844"/>
                </a:lnTo>
                <a:lnTo>
                  <a:pt x="2301" y="794"/>
                </a:lnTo>
                <a:lnTo>
                  <a:pt x="2314" y="745"/>
                </a:lnTo>
                <a:lnTo>
                  <a:pt x="2329" y="698"/>
                </a:lnTo>
                <a:lnTo>
                  <a:pt x="2347" y="650"/>
                </a:lnTo>
                <a:lnTo>
                  <a:pt x="2367" y="603"/>
                </a:lnTo>
                <a:lnTo>
                  <a:pt x="2391" y="557"/>
                </a:lnTo>
                <a:lnTo>
                  <a:pt x="2415" y="512"/>
                </a:lnTo>
                <a:lnTo>
                  <a:pt x="2443" y="468"/>
                </a:lnTo>
                <a:lnTo>
                  <a:pt x="2472" y="426"/>
                </a:lnTo>
                <a:lnTo>
                  <a:pt x="2504" y="384"/>
                </a:lnTo>
                <a:lnTo>
                  <a:pt x="2539" y="343"/>
                </a:lnTo>
                <a:lnTo>
                  <a:pt x="2576" y="305"/>
                </a:lnTo>
                <a:lnTo>
                  <a:pt x="2614" y="268"/>
                </a:lnTo>
                <a:lnTo>
                  <a:pt x="2654" y="233"/>
                </a:lnTo>
                <a:lnTo>
                  <a:pt x="2696" y="201"/>
                </a:lnTo>
                <a:lnTo>
                  <a:pt x="2740" y="171"/>
                </a:lnTo>
                <a:lnTo>
                  <a:pt x="2783" y="144"/>
                </a:lnTo>
                <a:lnTo>
                  <a:pt x="2828" y="119"/>
                </a:lnTo>
                <a:lnTo>
                  <a:pt x="2875" y="97"/>
                </a:lnTo>
                <a:lnTo>
                  <a:pt x="2921" y="77"/>
                </a:lnTo>
                <a:lnTo>
                  <a:pt x="2968" y="59"/>
                </a:lnTo>
                <a:lnTo>
                  <a:pt x="3017" y="44"/>
                </a:lnTo>
                <a:lnTo>
                  <a:pt x="3065" y="29"/>
                </a:lnTo>
                <a:lnTo>
                  <a:pt x="3115" y="19"/>
                </a:lnTo>
                <a:lnTo>
                  <a:pt x="3165" y="10"/>
                </a:lnTo>
                <a:lnTo>
                  <a:pt x="3214" y="5"/>
                </a:lnTo>
                <a:lnTo>
                  <a:pt x="3264" y="1"/>
                </a:lnTo>
                <a:lnTo>
                  <a:pt x="3315" y="0"/>
                </a:lnTo>
                <a:lnTo>
                  <a:pt x="3365" y="1"/>
                </a:lnTo>
                <a:lnTo>
                  <a:pt x="3414" y="5"/>
                </a:lnTo>
                <a:lnTo>
                  <a:pt x="3465" y="10"/>
                </a:lnTo>
                <a:lnTo>
                  <a:pt x="3514" y="19"/>
                </a:lnTo>
                <a:lnTo>
                  <a:pt x="3563" y="29"/>
                </a:lnTo>
                <a:lnTo>
                  <a:pt x="3612" y="44"/>
                </a:lnTo>
                <a:lnTo>
                  <a:pt x="3660" y="59"/>
                </a:lnTo>
                <a:lnTo>
                  <a:pt x="3708" y="77"/>
                </a:lnTo>
                <a:lnTo>
                  <a:pt x="3755" y="97"/>
                </a:lnTo>
                <a:lnTo>
                  <a:pt x="3801" y="119"/>
                </a:lnTo>
                <a:lnTo>
                  <a:pt x="3846" y="144"/>
                </a:lnTo>
                <a:lnTo>
                  <a:pt x="3890" y="171"/>
                </a:lnTo>
                <a:lnTo>
                  <a:pt x="3933" y="201"/>
                </a:lnTo>
                <a:lnTo>
                  <a:pt x="3974" y="233"/>
                </a:lnTo>
                <a:lnTo>
                  <a:pt x="4014" y="268"/>
                </a:lnTo>
                <a:lnTo>
                  <a:pt x="4053" y="305"/>
                </a:lnTo>
                <a:lnTo>
                  <a:pt x="6965" y="3216"/>
                </a:lnTo>
                <a:lnTo>
                  <a:pt x="6987" y="3236"/>
                </a:lnTo>
                <a:lnTo>
                  <a:pt x="7009" y="3258"/>
                </a:lnTo>
                <a:lnTo>
                  <a:pt x="7043" y="3293"/>
                </a:lnTo>
                <a:lnTo>
                  <a:pt x="7076" y="3331"/>
                </a:lnTo>
                <a:lnTo>
                  <a:pt x="7106" y="3370"/>
                </a:lnTo>
                <a:lnTo>
                  <a:pt x="7134" y="3410"/>
                </a:lnTo>
                <a:lnTo>
                  <a:pt x="7161" y="3451"/>
                </a:lnTo>
                <a:lnTo>
                  <a:pt x="7185" y="3493"/>
                </a:lnTo>
                <a:lnTo>
                  <a:pt x="7208" y="3536"/>
                </a:lnTo>
                <a:lnTo>
                  <a:pt x="7228" y="3578"/>
                </a:lnTo>
                <a:lnTo>
                  <a:pt x="7245" y="3623"/>
                </a:lnTo>
                <a:lnTo>
                  <a:pt x="7261" y="3668"/>
                </a:lnTo>
                <a:lnTo>
                  <a:pt x="7275" y="3713"/>
                </a:lnTo>
                <a:lnTo>
                  <a:pt x="7286" y="3759"/>
                </a:lnTo>
                <a:lnTo>
                  <a:pt x="7296" y="3806"/>
                </a:lnTo>
                <a:lnTo>
                  <a:pt x="7303" y="3852"/>
                </a:lnTo>
                <a:lnTo>
                  <a:pt x="7308" y="3899"/>
                </a:lnTo>
                <a:lnTo>
                  <a:pt x="7312" y="3946"/>
                </a:lnTo>
                <a:lnTo>
                  <a:pt x="7312" y="3949"/>
                </a:lnTo>
                <a:lnTo>
                  <a:pt x="7312" y="3951"/>
                </a:lnTo>
                <a:lnTo>
                  <a:pt x="7313" y="3970"/>
                </a:lnTo>
                <a:lnTo>
                  <a:pt x="7313" y="3971"/>
                </a:lnTo>
                <a:lnTo>
                  <a:pt x="7313" y="3974"/>
                </a:lnTo>
                <a:lnTo>
                  <a:pt x="7313" y="3996"/>
                </a:lnTo>
                <a:lnTo>
                  <a:pt x="7313" y="3997"/>
                </a:lnTo>
                <a:lnTo>
                  <a:pt x="7313" y="3999"/>
                </a:lnTo>
                <a:lnTo>
                  <a:pt x="7313" y="4021"/>
                </a:lnTo>
                <a:lnTo>
                  <a:pt x="7311" y="4070"/>
                </a:lnTo>
                <a:lnTo>
                  <a:pt x="7306" y="4118"/>
                </a:lnTo>
                <a:lnTo>
                  <a:pt x="7300" y="4167"/>
                </a:lnTo>
                <a:lnTo>
                  <a:pt x="7290" y="4215"/>
                </a:lnTo>
                <a:lnTo>
                  <a:pt x="7280" y="4262"/>
                </a:lnTo>
                <a:lnTo>
                  <a:pt x="7266" y="4310"/>
                </a:lnTo>
                <a:lnTo>
                  <a:pt x="7250" y="4356"/>
                </a:lnTo>
                <a:lnTo>
                  <a:pt x="7232" y="4402"/>
                </a:lnTo>
                <a:lnTo>
                  <a:pt x="7212" y="4448"/>
                </a:lnTo>
                <a:lnTo>
                  <a:pt x="7190" y="4492"/>
                </a:lnTo>
                <a:lnTo>
                  <a:pt x="7165" y="4536"/>
                </a:lnTo>
                <a:lnTo>
                  <a:pt x="7139" y="4578"/>
                </a:lnTo>
                <a:lnTo>
                  <a:pt x="7109" y="4620"/>
                </a:lnTo>
                <a:lnTo>
                  <a:pt x="7079" y="4660"/>
                </a:lnTo>
                <a:lnTo>
                  <a:pt x="7044" y="4699"/>
                </a:lnTo>
                <a:lnTo>
                  <a:pt x="7009" y="4737"/>
                </a:lnTo>
                <a:lnTo>
                  <a:pt x="6987" y="4757"/>
                </a:lnTo>
                <a:lnTo>
                  <a:pt x="6966" y="4777"/>
                </a:lnTo>
                <a:lnTo>
                  <a:pt x="4053" y="7690"/>
                </a:lnTo>
                <a:lnTo>
                  <a:pt x="4014" y="7726"/>
                </a:lnTo>
                <a:lnTo>
                  <a:pt x="3974" y="7761"/>
                </a:lnTo>
                <a:lnTo>
                  <a:pt x="3933" y="7793"/>
                </a:lnTo>
                <a:lnTo>
                  <a:pt x="3890" y="7822"/>
                </a:lnTo>
                <a:lnTo>
                  <a:pt x="3846" y="7851"/>
                </a:lnTo>
                <a:lnTo>
                  <a:pt x="3801" y="7875"/>
                </a:lnTo>
                <a:lnTo>
                  <a:pt x="3755" y="7898"/>
                </a:lnTo>
                <a:lnTo>
                  <a:pt x="3708" y="7918"/>
                </a:lnTo>
                <a:lnTo>
                  <a:pt x="3660" y="7936"/>
                </a:lnTo>
                <a:lnTo>
                  <a:pt x="3612" y="7951"/>
                </a:lnTo>
                <a:lnTo>
                  <a:pt x="3563" y="7964"/>
                </a:lnTo>
                <a:lnTo>
                  <a:pt x="3514" y="7975"/>
                </a:lnTo>
                <a:lnTo>
                  <a:pt x="3465" y="7983"/>
                </a:lnTo>
                <a:lnTo>
                  <a:pt x="3414" y="7989"/>
                </a:lnTo>
                <a:lnTo>
                  <a:pt x="3365" y="7993"/>
                </a:lnTo>
                <a:lnTo>
                  <a:pt x="3315" y="7994"/>
                </a:lnTo>
                <a:lnTo>
                  <a:pt x="3264" y="7993"/>
                </a:lnTo>
                <a:lnTo>
                  <a:pt x="3214" y="7989"/>
                </a:lnTo>
                <a:lnTo>
                  <a:pt x="3165" y="7983"/>
                </a:lnTo>
                <a:lnTo>
                  <a:pt x="3115" y="7975"/>
                </a:lnTo>
                <a:lnTo>
                  <a:pt x="3065" y="7964"/>
                </a:lnTo>
                <a:lnTo>
                  <a:pt x="3017" y="7951"/>
                </a:lnTo>
                <a:lnTo>
                  <a:pt x="2968" y="7936"/>
                </a:lnTo>
                <a:lnTo>
                  <a:pt x="2921" y="7918"/>
                </a:lnTo>
                <a:lnTo>
                  <a:pt x="2875" y="7898"/>
                </a:lnTo>
                <a:lnTo>
                  <a:pt x="2828" y="7875"/>
                </a:lnTo>
                <a:lnTo>
                  <a:pt x="2783" y="7851"/>
                </a:lnTo>
                <a:lnTo>
                  <a:pt x="2740" y="7822"/>
                </a:lnTo>
                <a:lnTo>
                  <a:pt x="2696" y="7793"/>
                </a:lnTo>
                <a:lnTo>
                  <a:pt x="2654" y="7761"/>
                </a:lnTo>
                <a:lnTo>
                  <a:pt x="2614" y="7726"/>
                </a:lnTo>
                <a:lnTo>
                  <a:pt x="2576" y="7690"/>
                </a:lnTo>
                <a:lnTo>
                  <a:pt x="2539" y="7651"/>
                </a:lnTo>
                <a:lnTo>
                  <a:pt x="2504" y="7610"/>
                </a:lnTo>
                <a:lnTo>
                  <a:pt x="2472" y="7569"/>
                </a:lnTo>
                <a:lnTo>
                  <a:pt x="2443" y="7526"/>
                </a:lnTo>
                <a:lnTo>
                  <a:pt x="2415" y="7482"/>
                </a:lnTo>
                <a:lnTo>
                  <a:pt x="2391" y="7438"/>
                </a:lnTo>
                <a:lnTo>
                  <a:pt x="2367" y="7391"/>
                </a:lnTo>
                <a:lnTo>
                  <a:pt x="2347" y="7344"/>
                </a:lnTo>
                <a:lnTo>
                  <a:pt x="2329" y="7297"/>
                </a:lnTo>
                <a:lnTo>
                  <a:pt x="2314" y="7248"/>
                </a:lnTo>
                <a:lnTo>
                  <a:pt x="2301" y="7200"/>
                </a:lnTo>
                <a:lnTo>
                  <a:pt x="2290" y="7151"/>
                </a:lnTo>
                <a:lnTo>
                  <a:pt x="2282" y="7101"/>
                </a:lnTo>
                <a:lnTo>
                  <a:pt x="2276" y="7051"/>
                </a:lnTo>
                <a:lnTo>
                  <a:pt x="2272" y="7001"/>
                </a:lnTo>
                <a:lnTo>
                  <a:pt x="2271" y="6951"/>
                </a:lnTo>
                <a:lnTo>
                  <a:pt x="2272" y="6900"/>
                </a:lnTo>
                <a:lnTo>
                  <a:pt x="2276" y="6851"/>
                </a:lnTo>
                <a:lnTo>
                  <a:pt x="2282" y="6801"/>
                </a:lnTo>
                <a:lnTo>
                  <a:pt x="2290" y="6751"/>
                </a:lnTo>
                <a:lnTo>
                  <a:pt x="2301" y="6701"/>
                </a:lnTo>
                <a:lnTo>
                  <a:pt x="2314" y="6653"/>
                </a:lnTo>
                <a:lnTo>
                  <a:pt x="2329" y="6604"/>
                </a:lnTo>
                <a:lnTo>
                  <a:pt x="2347" y="6557"/>
                </a:lnTo>
                <a:lnTo>
                  <a:pt x="2367" y="6511"/>
                </a:lnTo>
                <a:lnTo>
                  <a:pt x="2391" y="6465"/>
                </a:lnTo>
                <a:lnTo>
                  <a:pt x="2415" y="6420"/>
                </a:lnTo>
                <a:lnTo>
                  <a:pt x="2443" y="6376"/>
                </a:lnTo>
                <a:lnTo>
                  <a:pt x="2472" y="6332"/>
                </a:lnTo>
                <a:lnTo>
                  <a:pt x="2504" y="6291"/>
                </a:lnTo>
                <a:lnTo>
                  <a:pt x="2539" y="6251"/>
                </a:lnTo>
                <a:lnTo>
                  <a:pt x="2576" y="6213"/>
                </a:lnTo>
                <a:lnTo>
                  <a:pt x="3746" y="5041"/>
                </a:lnTo>
                <a:lnTo>
                  <a:pt x="1045" y="5041"/>
                </a:lnTo>
                <a:lnTo>
                  <a:pt x="990" y="5040"/>
                </a:lnTo>
                <a:lnTo>
                  <a:pt x="938" y="5036"/>
                </a:lnTo>
                <a:lnTo>
                  <a:pt x="886" y="5029"/>
                </a:lnTo>
                <a:lnTo>
                  <a:pt x="834" y="5020"/>
                </a:lnTo>
                <a:lnTo>
                  <a:pt x="785" y="5009"/>
                </a:lnTo>
                <a:lnTo>
                  <a:pt x="735" y="4995"/>
                </a:lnTo>
                <a:lnTo>
                  <a:pt x="686" y="4978"/>
                </a:lnTo>
                <a:lnTo>
                  <a:pt x="639" y="4959"/>
                </a:lnTo>
                <a:lnTo>
                  <a:pt x="593" y="4938"/>
                </a:lnTo>
                <a:lnTo>
                  <a:pt x="548" y="4916"/>
                </a:lnTo>
                <a:lnTo>
                  <a:pt x="504" y="4890"/>
                </a:lnTo>
                <a:lnTo>
                  <a:pt x="461" y="4862"/>
                </a:lnTo>
                <a:lnTo>
                  <a:pt x="420" y="4834"/>
                </a:lnTo>
                <a:lnTo>
                  <a:pt x="381" y="4802"/>
                </a:lnTo>
                <a:lnTo>
                  <a:pt x="343" y="4770"/>
                </a:lnTo>
                <a:lnTo>
                  <a:pt x="306" y="4735"/>
                </a:lnTo>
                <a:lnTo>
                  <a:pt x="272" y="4699"/>
                </a:lnTo>
                <a:lnTo>
                  <a:pt x="239" y="4661"/>
                </a:lnTo>
                <a:lnTo>
                  <a:pt x="208" y="4621"/>
                </a:lnTo>
                <a:lnTo>
                  <a:pt x="179" y="4581"/>
                </a:lnTo>
                <a:lnTo>
                  <a:pt x="151" y="4538"/>
                </a:lnTo>
                <a:lnTo>
                  <a:pt x="126" y="4494"/>
                </a:lnTo>
                <a:lnTo>
                  <a:pt x="103" y="4449"/>
                </a:lnTo>
                <a:lnTo>
                  <a:pt x="81" y="4403"/>
                </a:lnTo>
                <a:lnTo>
                  <a:pt x="64" y="4356"/>
                </a:lnTo>
                <a:lnTo>
                  <a:pt x="47" y="4307"/>
                </a:lnTo>
                <a:lnTo>
                  <a:pt x="33" y="4258"/>
                </a:lnTo>
                <a:lnTo>
                  <a:pt x="21" y="4207"/>
                </a:lnTo>
                <a:lnTo>
                  <a:pt x="12" y="4156"/>
                </a:lnTo>
                <a:lnTo>
                  <a:pt x="5" y="4104"/>
                </a:lnTo>
                <a:lnTo>
                  <a:pt x="1" y="4051"/>
                </a:lnTo>
                <a:lnTo>
                  <a:pt x="0" y="3997"/>
                </a:lnTo>
                <a:close/>
              </a:path>
            </a:pathLst>
          </a:custGeom>
          <a:solidFill>
            <a:schemeClr val="accent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461" tIns="34231" rIns="68461" bIns="34231" anchor="ctr"/>
          <a:lstStyle/>
          <a:p>
            <a:pPr defTabSz="685800"/>
            <a:endParaRPr lang="zh-CN" altLang="en-US" sz="182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nvGrpSpPr>
          <p:cNvPr id="8" name="组合 7"/>
          <p:cNvGrpSpPr/>
          <p:nvPr/>
        </p:nvGrpSpPr>
        <p:grpSpPr>
          <a:xfrm>
            <a:off x="4546554" y="998189"/>
            <a:ext cx="4024422" cy="1136499"/>
            <a:chOff x="6240886" y="2235879"/>
            <a:chExt cx="5365897" cy="1522194"/>
          </a:xfrm>
        </p:grpSpPr>
        <p:grpSp>
          <p:nvGrpSpPr>
            <p:cNvPr id="9" name="组合 8"/>
            <p:cNvGrpSpPr/>
            <p:nvPr/>
          </p:nvGrpSpPr>
          <p:grpSpPr>
            <a:xfrm>
              <a:off x="6240886" y="2396143"/>
              <a:ext cx="755895" cy="651162"/>
              <a:chOff x="6245494" y="2591273"/>
              <a:chExt cx="755895" cy="651162"/>
            </a:xfrm>
          </p:grpSpPr>
          <p:sp>
            <p:nvSpPr>
              <p:cNvPr id="13" name="剪去单角的矩形 21"/>
              <p:cNvSpPr/>
              <p:nvPr/>
            </p:nvSpPr>
            <p:spPr>
              <a:xfrm>
                <a:off x="6245494" y="2591273"/>
                <a:ext cx="755895" cy="619218"/>
              </a:xfrm>
              <a:prstGeom prst="snip1Rect">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829"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4" name="文本框 18"/>
              <p:cNvSpPr txBox="1"/>
              <p:nvPr/>
            </p:nvSpPr>
            <p:spPr>
              <a:xfrm>
                <a:off x="6343295" y="2616279"/>
                <a:ext cx="489877" cy="626156"/>
              </a:xfrm>
              <a:prstGeom prst="rect">
                <a:avLst/>
              </a:prstGeom>
              <a:noFill/>
            </p:spPr>
            <p:txBody>
              <a:bodyPr wrap="none" rtlCol="0">
                <a:spAutoFit/>
              </a:bodyPr>
              <a:lstStyle/>
              <a:p>
                <a:pPr defTabSz="685800"/>
                <a:r>
                  <a:rPr lang="en-US" altLang="zh-CN" sz="2438"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1</a:t>
                </a:r>
                <a:endParaRPr lang="zh-CN" altLang="en-US" sz="2438"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nvGrpSpPr>
            <p:cNvPr id="10" name="组合 9"/>
            <p:cNvGrpSpPr/>
            <p:nvPr/>
          </p:nvGrpSpPr>
          <p:grpSpPr>
            <a:xfrm>
              <a:off x="7094583" y="2235879"/>
              <a:ext cx="4512200" cy="1522194"/>
              <a:chOff x="6529453" y="2270537"/>
              <a:chExt cx="4512200" cy="1522194"/>
            </a:xfrm>
          </p:grpSpPr>
          <p:sp>
            <p:nvSpPr>
              <p:cNvPr id="11" name="TextBox 28"/>
              <p:cNvSpPr txBox="1"/>
              <p:nvPr/>
            </p:nvSpPr>
            <p:spPr>
              <a:xfrm>
                <a:off x="6529454" y="2270537"/>
                <a:ext cx="870324" cy="566040"/>
              </a:xfrm>
              <a:prstGeom prst="rect">
                <a:avLst/>
              </a:prstGeom>
              <a:noFill/>
            </p:spPr>
            <p:txBody>
              <a:bodyPr wrap="none" rtlCol="0">
                <a:spAutoFit/>
              </a:bodyPr>
              <a:lstStyle/>
              <a:p>
                <a:pPr defTabSz="685800">
                  <a:lnSpc>
                    <a:spcPct val="130000"/>
                  </a:lnSpc>
                </a:pPr>
                <a:r>
                  <a:rPr lang="zh-CN" altLang="en-US" sz="1829" b="1" dirty="0">
                    <a:solidFill>
                      <a:srgbClr val="17375E"/>
                    </a:solidFill>
                    <a:latin typeface="思源黑体 Bold" panose="020B0800000000000000" pitchFamily="34" charset="-122"/>
                    <a:ea typeface="思源黑体 Bold" panose="020B0800000000000000" pitchFamily="34" charset="-122"/>
                    <a:sym typeface="思源黑体 Bold" panose="020B0800000000000000" pitchFamily="34" charset="-122"/>
                  </a:rPr>
                  <a:t>目的</a:t>
                </a:r>
                <a:endParaRPr lang="en-GB" sz="1829" b="1" dirty="0">
                  <a:solidFill>
                    <a:srgbClr val="17375E"/>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2" name="Rectangle 29"/>
              <p:cNvSpPr/>
              <p:nvPr/>
            </p:nvSpPr>
            <p:spPr>
              <a:xfrm>
                <a:off x="6529453" y="2735797"/>
                <a:ext cx="4512200" cy="1056934"/>
              </a:xfrm>
              <a:prstGeom prst="rect">
                <a:avLst/>
              </a:prstGeom>
            </p:spPr>
            <p:txBody>
              <a:bodyPr wrap="square">
                <a:spAutoFit/>
              </a:bodyPr>
              <a:lstStyle/>
              <a:p>
                <a:pPr defTabSz="685800">
                  <a:lnSpc>
                    <a:spcPct val="130000"/>
                  </a:lnSpc>
                </a:pPr>
                <a:r>
                  <a:rPr lang="zh-CN" altLang="en-US"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本迭代计划将描述基于</a:t>
                </a:r>
                <a:r>
                  <a:rPr lang="en-US" altLang="zh-CN"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Web</a:t>
                </a:r>
                <a:r>
                  <a:rPr lang="zh-CN" altLang="en-US"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平台的掌上中大项目中精华迭代的详细计划。在此迭代中，将确定系统的设计，并改进整个项目的高级执行计划。</a:t>
                </a:r>
                <a:endParaRPr lang="en-GB"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grpSp>
        <p:nvGrpSpPr>
          <p:cNvPr id="15" name="组合 14"/>
          <p:cNvGrpSpPr/>
          <p:nvPr/>
        </p:nvGrpSpPr>
        <p:grpSpPr>
          <a:xfrm>
            <a:off x="4546554" y="2124918"/>
            <a:ext cx="3810192" cy="1124307"/>
            <a:chOff x="6240886" y="3500041"/>
            <a:chExt cx="5080257" cy="1505863"/>
          </a:xfrm>
        </p:grpSpPr>
        <p:grpSp>
          <p:nvGrpSpPr>
            <p:cNvPr id="16" name="组合 15"/>
            <p:cNvGrpSpPr/>
            <p:nvPr/>
          </p:nvGrpSpPr>
          <p:grpSpPr>
            <a:xfrm>
              <a:off x="6240886" y="3678637"/>
              <a:ext cx="755895" cy="628934"/>
              <a:chOff x="6245494" y="3522221"/>
              <a:chExt cx="755895" cy="628934"/>
            </a:xfrm>
          </p:grpSpPr>
          <p:sp>
            <p:nvSpPr>
              <p:cNvPr id="20" name="剪去单角的矩形 19"/>
              <p:cNvSpPr/>
              <p:nvPr/>
            </p:nvSpPr>
            <p:spPr>
              <a:xfrm>
                <a:off x="6245494" y="3531937"/>
                <a:ext cx="755895" cy="619218"/>
              </a:xfrm>
              <a:prstGeom prst="snip1Rect">
                <a:avLst/>
              </a:prstGeom>
              <a:solidFill>
                <a:schemeClr val="accent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829"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1" name="文本框 25"/>
              <p:cNvSpPr txBox="1"/>
              <p:nvPr/>
            </p:nvSpPr>
            <p:spPr>
              <a:xfrm>
                <a:off x="6300815" y="3522221"/>
                <a:ext cx="502701" cy="626155"/>
              </a:xfrm>
              <a:prstGeom prst="rect">
                <a:avLst/>
              </a:prstGeom>
              <a:noFill/>
            </p:spPr>
            <p:txBody>
              <a:bodyPr wrap="none" rtlCol="0">
                <a:spAutoFit/>
              </a:bodyPr>
              <a:lstStyle/>
              <a:p>
                <a:pPr defTabSz="685800"/>
                <a:r>
                  <a:rPr lang="en-US" altLang="zh-CN" sz="2438"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2</a:t>
                </a:r>
                <a:endParaRPr lang="zh-CN" altLang="en-US" sz="2438"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nvGrpSpPr>
            <p:cNvPr id="17" name="组合 16"/>
            <p:cNvGrpSpPr/>
            <p:nvPr/>
          </p:nvGrpSpPr>
          <p:grpSpPr>
            <a:xfrm>
              <a:off x="7094583" y="3500041"/>
              <a:ext cx="4226560" cy="1505863"/>
              <a:chOff x="6529453" y="2270537"/>
              <a:chExt cx="4226560" cy="1505863"/>
            </a:xfrm>
          </p:grpSpPr>
          <p:sp>
            <p:nvSpPr>
              <p:cNvPr id="18" name="TextBox 28"/>
              <p:cNvSpPr txBox="1"/>
              <p:nvPr/>
            </p:nvSpPr>
            <p:spPr>
              <a:xfrm>
                <a:off x="6529454" y="2270537"/>
                <a:ext cx="870324" cy="566039"/>
              </a:xfrm>
              <a:prstGeom prst="rect">
                <a:avLst/>
              </a:prstGeom>
              <a:noFill/>
            </p:spPr>
            <p:txBody>
              <a:bodyPr wrap="none" rtlCol="0">
                <a:spAutoFit/>
              </a:bodyPr>
              <a:lstStyle/>
              <a:p>
                <a:pPr defTabSz="685800">
                  <a:lnSpc>
                    <a:spcPct val="130000"/>
                  </a:lnSpc>
                </a:pPr>
                <a:r>
                  <a:rPr lang="zh-CN" altLang="en-US" sz="1829" b="1" dirty="0">
                    <a:solidFill>
                      <a:srgbClr val="17375E"/>
                    </a:solidFill>
                    <a:latin typeface="思源黑体 Bold" panose="020B0800000000000000" pitchFamily="34" charset="-122"/>
                    <a:ea typeface="思源黑体 Bold" panose="020B0800000000000000" pitchFamily="34" charset="-122"/>
                    <a:sym typeface="思源黑体 Bold" panose="020B0800000000000000" pitchFamily="34" charset="-122"/>
                  </a:rPr>
                  <a:t>范围</a:t>
                </a:r>
                <a:endParaRPr lang="en-GB" sz="1829" b="1" dirty="0">
                  <a:solidFill>
                    <a:srgbClr val="17375E"/>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9" name="Rectangle 29"/>
              <p:cNvSpPr/>
              <p:nvPr/>
            </p:nvSpPr>
            <p:spPr>
              <a:xfrm>
                <a:off x="6529453" y="2719467"/>
                <a:ext cx="4226560" cy="1056933"/>
              </a:xfrm>
              <a:prstGeom prst="rect">
                <a:avLst/>
              </a:prstGeom>
            </p:spPr>
            <p:txBody>
              <a:bodyPr wrap="square">
                <a:spAutoFit/>
              </a:bodyPr>
              <a:lstStyle/>
              <a:p>
                <a:pPr defTabSz="685800">
                  <a:lnSpc>
                    <a:spcPct val="130000"/>
                  </a:lnSpc>
                </a:pPr>
                <a:r>
                  <a:rPr lang="zh-CN" altLang="en-US"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精化迭代计划适用于由“并夕夕互助队”开发的基于</a:t>
                </a:r>
                <a:r>
                  <a:rPr lang="en-US" altLang="zh-CN"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Web</a:t>
                </a:r>
                <a:r>
                  <a:rPr lang="zh-CN" altLang="en-US"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平台的掌上中大项目，本文档将供项目经理以及开发团队使用。</a:t>
                </a:r>
                <a:endParaRPr lang="en-GB"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grpSp>
        <p:nvGrpSpPr>
          <p:cNvPr id="22" name="组合 21"/>
          <p:cNvGrpSpPr/>
          <p:nvPr/>
        </p:nvGrpSpPr>
        <p:grpSpPr>
          <a:xfrm>
            <a:off x="4546554" y="3239450"/>
            <a:ext cx="3810192" cy="1604437"/>
            <a:chOff x="6240886" y="4764203"/>
            <a:chExt cx="5080257" cy="2148941"/>
          </a:xfrm>
        </p:grpSpPr>
        <p:grpSp>
          <p:nvGrpSpPr>
            <p:cNvPr id="23" name="组合 22"/>
            <p:cNvGrpSpPr/>
            <p:nvPr/>
          </p:nvGrpSpPr>
          <p:grpSpPr>
            <a:xfrm>
              <a:off x="6240886" y="4970846"/>
              <a:ext cx="755895" cy="626157"/>
              <a:chOff x="6245494" y="4466419"/>
              <a:chExt cx="755895" cy="626157"/>
            </a:xfrm>
          </p:grpSpPr>
          <p:sp>
            <p:nvSpPr>
              <p:cNvPr id="27" name="剪去单角的矩形 27"/>
              <p:cNvSpPr/>
              <p:nvPr/>
            </p:nvSpPr>
            <p:spPr>
              <a:xfrm>
                <a:off x="6245494" y="4472600"/>
                <a:ext cx="755895" cy="619218"/>
              </a:xfrm>
              <a:prstGeom prst="snip1Rect">
                <a:avLst/>
              </a:prstGeom>
              <a:solidFill>
                <a:schemeClr val="accent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829"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8" name="文本框 32"/>
              <p:cNvSpPr txBox="1"/>
              <p:nvPr/>
            </p:nvSpPr>
            <p:spPr>
              <a:xfrm>
                <a:off x="6295677" y="4466419"/>
                <a:ext cx="696372" cy="626157"/>
              </a:xfrm>
              <a:prstGeom prst="rect">
                <a:avLst/>
              </a:prstGeom>
              <a:noFill/>
            </p:spPr>
            <p:txBody>
              <a:bodyPr wrap="square" rtlCol="0">
                <a:spAutoFit/>
              </a:bodyPr>
              <a:lstStyle/>
              <a:p>
                <a:pPr defTabSz="685800"/>
                <a:r>
                  <a:rPr lang="en-US" altLang="zh-CN" sz="2438"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3</a:t>
                </a:r>
                <a:endParaRPr lang="zh-CN" altLang="en-US" sz="2438"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nvGrpSpPr>
            <p:cNvPr id="24" name="组合 23"/>
            <p:cNvGrpSpPr/>
            <p:nvPr/>
          </p:nvGrpSpPr>
          <p:grpSpPr>
            <a:xfrm>
              <a:off x="7094583" y="4764203"/>
              <a:ext cx="4226560" cy="2148941"/>
              <a:chOff x="6529453" y="2270537"/>
              <a:chExt cx="4226560" cy="2148941"/>
            </a:xfrm>
          </p:grpSpPr>
          <p:sp>
            <p:nvSpPr>
              <p:cNvPr id="25" name="TextBox 28"/>
              <p:cNvSpPr txBox="1"/>
              <p:nvPr/>
            </p:nvSpPr>
            <p:spPr>
              <a:xfrm>
                <a:off x="6529454" y="2270537"/>
                <a:ext cx="1494427" cy="566041"/>
              </a:xfrm>
              <a:prstGeom prst="rect">
                <a:avLst/>
              </a:prstGeom>
              <a:noFill/>
            </p:spPr>
            <p:txBody>
              <a:bodyPr wrap="none" rtlCol="0">
                <a:spAutoFit/>
              </a:bodyPr>
              <a:lstStyle/>
              <a:p>
                <a:pPr defTabSz="685800">
                  <a:lnSpc>
                    <a:spcPct val="130000"/>
                  </a:lnSpc>
                </a:pPr>
                <a:r>
                  <a:rPr lang="zh-CN" altLang="en-US" sz="1829" b="1" dirty="0">
                    <a:solidFill>
                      <a:srgbClr val="17375E"/>
                    </a:solidFill>
                    <a:latin typeface="思源黑体 Bold" panose="020B0800000000000000" pitchFamily="34" charset="-122"/>
                    <a:ea typeface="思源黑体 Bold" panose="020B0800000000000000" pitchFamily="34" charset="-122"/>
                    <a:sym typeface="思源黑体 Bold" panose="020B0800000000000000" pitchFamily="34" charset="-122"/>
                  </a:rPr>
                  <a:t>团队成员</a:t>
                </a:r>
                <a:endParaRPr lang="en-GB" sz="1829" b="1" dirty="0">
                  <a:solidFill>
                    <a:srgbClr val="17375E"/>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6" name="Rectangle 29"/>
              <p:cNvSpPr/>
              <p:nvPr/>
            </p:nvSpPr>
            <p:spPr>
              <a:xfrm>
                <a:off x="6529453" y="2719468"/>
                <a:ext cx="4226560" cy="1700010"/>
              </a:xfrm>
              <a:prstGeom prst="rect">
                <a:avLst/>
              </a:prstGeom>
            </p:spPr>
            <p:txBody>
              <a:bodyPr wrap="square">
                <a:spAutoFit/>
              </a:bodyPr>
              <a:lstStyle/>
              <a:p>
                <a:pPr defTabSz="685800">
                  <a:lnSpc>
                    <a:spcPct val="130000"/>
                  </a:lnSpc>
                </a:pPr>
                <a:r>
                  <a:rPr lang="zh-CN" altLang="en-US"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项目经理：张淇</a:t>
                </a:r>
                <a:endParaRPr lang="en-US" altLang="zh-CN"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defTabSz="685800">
                  <a:lnSpc>
                    <a:spcPct val="130000"/>
                  </a:lnSpc>
                </a:pPr>
                <a:r>
                  <a:rPr lang="zh-CN" altLang="en-US"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产品经理：赵正蔚、张泽琳、张嵚竹</a:t>
                </a:r>
                <a:endParaRPr lang="en-US" altLang="zh-CN"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defTabSz="685800">
                  <a:lnSpc>
                    <a:spcPct val="130000"/>
                  </a:lnSpc>
                </a:pPr>
                <a:r>
                  <a:rPr lang="zh-CN" altLang="en-US"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开发团队</a:t>
                </a:r>
                <a:r>
                  <a:rPr lang="en-US" altLang="zh-CN"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&amp;</a:t>
                </a:r>
                <a:r>
                  <a:rPr lang="zh-CN" altLang="en-US"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测试团队：</a:t>
                </a:r>
                <a:endParaRPr lang="en-US" altLang="zh-CN"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defTabSz="685800">
                  <a:lnSpc>
                    <a:spcPct val="130000"/>
                  </a:lnSpc>
                </a:pPr>
                <a:r>
                  <a:rPr lang="zh-CN" altLang="en-US"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张涵健（组长）、徐肯、左杰文、张伟焜、朱龙威、杨泽涛、张昊、吴荆璞、张云青</a:t>
                </a:r>
                <a:endParaRPr lang="en-GB" sz="12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sp>
        <p:nvSpPr>
          <p:cNvPr id="29" name="矩形 28">
            <a:extLst>
              <a:ext uri="{FF2B5EF4-FFF2-40B4-BE49-F238E27FC236}">
                <a16:creationId xmlns:a16="http://schemas.microsoft.com/office/drawing/2014/main" id="{99E14CDC-F138-4D51-96F5-64CCB296F4DF}"/>
              </a:ext>
            </a:extLst>
          </p:cNvPr>
          <p:cNvSpPr/>
          <p:nvPr/>
        </p:nvSpPr>
        <p:spPr>
          <a:xfrm>
            <a:off x="394458" y="450591"/>
            <a:ext cx="1415772" cy="461665"/>
          </a:xfrm>
          <a:prstGeom prst="rect">
            <a:avLst/>
          </a:prstGeom>
        </p:spPr>
        <p:txBody>
          <a:bodyPr wrap="none">
            <a:spAutoFit/>
          </a:bodyPr>
          <a:lstStyle/>
          <a:p>
            <a:pPr defTabSz="685800"/>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迭代计划</a:t>
            </a:r>
          </a:p>
        </p:txBody>
      </p:sp>
    </p:spTree>
    <p:extLst>
      <p:ext uri="{BB962C8B-B14F-4D97-AF65-F5344CB8AC3E}">
        <p14:creationId xmlns:p14="http://schemas.microsoft.com/office/powerpoint/2010/main" val="40114334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afterEffect" p14:presetBounceEnd="46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6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6000">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12" fill="hold" grpId="0" nodeType="withEffect" p14:presetBounceEnd="46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6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6000">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12" fill="hold" grpId="0" nodeType="withEffect" p14:presetBounceEnd="46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46000">
                                          <p:cBhvr additive="base">
                                            <p:cTn id="15" dur="1000" fill="hold"/>
                                            <p:tgtEl>
                                              <p:spTgt spid="4"/>
                                            </p:tgtEl>
                                            <p:attrNameLst>
                                              <p:attrName>ppt_x</p:attrName>
                                            </p:attrNameLst>
                                          </p:cBhvr>
                                          <p:tavLst>
                                            <p:tav tm="0">
                                              <p:val>
                                                <p:strVal val="0-#ppt_w/2"/>
                                              </p:val>
                                            </p:tav>
                                            <p:tav tm="100000">
                                              <p:val>
                                                <p:strVal val="#ppt_x"/>
                                              </p:val>
                                            </p:tav>
                                          </p:tavLst>
                                        </p:anim>
                                        <p:anim calcmode="lin" valueType="num" p14:bounceEnd="46000">
                                          <p:cBhvr additive="base">
                                            <p:cTn id="16" dur="10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12" fill="hold" grpId="0" nodeType="withEffect" p14:presetBounceEnd="46000">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14:bounceEnd="46000">
                                          <p:cBhvr additive="base">
                                            <p:cTn id="19" dur="1000" fill="hold"/>
                                            <p:tgtEl>
                                              <p:spTgt spid="5"/>
                                            </p:tgtEl>
                                            <p:attrNameLst>
                                              <p:attrName>ppt_x</p:attrName>
                                            </p:attrNameLst>
                                          </p:cBhvr>
                                          <p:tavLst>
                                            <p:tav tm="0">
                                              <p:val>
                                                <p:strVal val="0-#ppt_w/2"/>
                                              </p:val>
                                            </p:tav>
                                            <p:tav tm="100000">
                                              <p:val>
                                                <p:strVal val="#ppt_x"/>
                                              </p:val>
                                            </p:tav>
                                          </p:tavLst>
                                        </p:anim>
                                        <p:anim calcmode="lin" valueType="num" p14:bounceEnd="46000">
                                          <p:cBhvr additive="base">
                                            <p:cTn id="20" dur="10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12" fill="hold" grpId="0" nodeType="withEffect" p14:presetBounceEnd="46000">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14:bounceEnd="46000">
                                          <p:cBhvr additive="base">
                                            <p:cTn id="23" dur="1000" fill="hold"/>
                                            <p:tgtEl>
                                              <p:spTgt spid="6"/>
                                            </p:tgtEl>
                                            <p:attrNameLst>
                                              <p:attrName>ppt_x</p:attrName>
                                            </p:attrNameLst>
                                          </p:cBhvr>
                                          <p:tavLst>
                                            <p:tav tm="0">
                                              <p:val>
                                                <p:strVal val="0-#ppt_w/2"/>
                                              </p:val>
                                            </p:tav>
                                            <p:tav tm="100000">
                                              <p:val>
                                                <p:strVal val="#ppt_x"/>
                                              </p:val>
                                            </p:tav>
                                          </p:tavLst>
                                        </p:anim>
                                        <p:anim calcmode="lin" valueType="num" p14:bounceEnd="46000">
                                          <p:cBhvr additive="base">
                                            <p:cTn id="24" dur="100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12" fill="hold" grpId="0" nodeType="withEffect" p14:presetBounceEnd="46000">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14:bounceEnd="46000">
                                          <p:cBhvr additive="base">
                                            <p:cTn id="27" dur="1000" fill="hold"/>
                                            <p:tgtEl>
                                              <p:spTgt spid="7"/>
                                            </p:tgtEl>
                                            <p:attrNameLst>
                                              <p:attrName>ppt_x</p:attrName>
                                            </p:attrNameLst>
                                          </p:cBhvr>
                                          <p:tavLst>
                                            <p:tav tm="0">
                                              <p:val>
                                                <p:strVal val="0-#ppt_w/2"/>
                                              </p:val>
                                            </p:tav>
                                            <p:tav tm="100000">
                                              <p:val>
                                                <p:strVal val="#ppt_x"/>
                                              </p:val>
                                            </p:tav>
                                          </p:tavLst>
                                        </p:anim>
                                        <p:anim calcmode="lin" valueType="num" p14:bounceEnd="46000">
                                          <p:cBhvr additive="base">
                                            <p:cTn id="28" dur="1000" fill="hold"/>
                                            <p:tgtEl>
                                              <p:spTgt spid="7"/>
                                            </p:tgtEl>
                                            <p:attrNameLst>
                                              <p:attrName>ppt_y</p:attrName>
                                            </p:attrNameLst>
                                          </p:cBhvr>
                                          <p:tavLst>
                                            <p:tav tm="0">
                                              <p:val>
                                                <p:strVal val="1+#ppt_h/2"/>
                                              </p:val>
                                            </p:tav>
                                            <p:tav tm="100000">
                                              <p:val>
                                                <p:strVal val="#ppt_y"/>
                                              </p:val>
                                            </p:tav>
                                          </p:tavLst>
                                        </p:anim>
                                      </p:childTnLst>
                                    </p:cTn>
                                  </p:par>
                                </p:childTnLst>
                              </p:cTn>
                            </p:par>
                            <p:par>
                              <p:cTn id="29" fill="hold">
                                <p:stCondLst>
                                  <p:cond delay="1000"/>
                                </p:stCondLst>
                                <p:childTnLst>
                                  <p:par>
                                    <p:cTn id="30" presetID="2" presetClass="entr" presetSubtype="2" fill="hold" nodeType="afterEffect" p14:presetBounceEnd="41000">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14:bounceEnd="41000">
                                          <p:cBhvr additive="base">
                                            <p:cTn id="32" dur="1000" fill="hold"/>
                                            <p:tgtEl>
                                              <p:spTgt spid="8"/>
                                            </p:tgtEl>
                                            <p:attrNameLst>
                                              <p:attrName>ppt_x</p:attrName>
                                            </p:attrNameLst>
                                          </p:cBhvr>
                                          <p:tavLst>
                                            <p:tav tm="0">
                                              <p:val>
                                                <p:strVal val="1+#ppt_w/2"/>
                                              </p:val>
                                            </p:tav>
                                            <p:tav tm="100000">
                                              <p:val>
                                                <p:strVal val="#ppt_x"/>
                                              </p:val>
                                            </p:tav>
                                          </p:tavLst>
                                        </p:anim>
                                        <p:anim calcmode="lin" valueType="num" p14:bounceEnd="41000">
                                          <p:cBhvr additive="base">
                                            <p:cTn id="33" dur="1000" fill="hold"/>
                                            <p:tgtEl>
                                              <p:spTgt spid="8"/>
                                            </p:tgtEl>
                                            <p:attrNameLst>
                                              <p:attrName>ppt_y</p:attrName>
                                            </p:attrNameLst>
                                          </p:cBhvr>
                                          <p:tavLst>
                                            <p:tav tm="0">
                                              <p:val>
                                                <p:strVal val="#ppt_y"/>
                                              </p:val>
                                            </p:tav>
                                            <p:tav tm="100000">
                                              <p:val>
                                                <p:strVal val="#ppt_y"/>
                                              </p:val>
                                            </p:tav>
                                          </p:tavLst>
                                        </p:anim>
                                      </p:childTnLst>
                                    </p:cTn>
                                  </p:par>
                                  <p:par>
                                    <p:cTn id="34" presetID="2" presetClass="entr" presetSubtype="2" fill="hold" nodeType="withEffect" p14:presetBounceEnd="41000">
                                      <p:stCondLst>
                                        <p:cond delay="250"/>
                                      </p:stCondLst>
                                      <p:childTnLst>
                                        <p:set>
                                          <p:cBhvr>
                                            <p:cTn id="35" dur="1" fill="hold">
                                              <p:stCondLst>
                                                <p:cond delay="0"/>
                                              </p:stCondLst>
                                            </p:cTn>
                                            <p:tgtEl>
                                              <p:spTgt spid="15"/>
                                            </p:tgtEl>
                                            <p:attrNameLst>
                                              <p:attrName>style.visibility</p:attrName>
                                            </p:attrNameLst>
                                          </p:cBhvr>
                                          <p:to>
                                            <p:strVal val="visible"/>
                                          </p:to>
                                        </p:set>
                                        <p:anim calcmode="lin" valueType="num" p14:bounceEnd="41000">
                                          <p:cBhvr additive="base">
                                            <p:cTn id="36" dur="1000" fill="hold"/>
                                            <p:tgtEl>
                                              <p:spTgt spid="15"/>
                                            </p:tgtEl>
                                            <p:attrNameLst>
                                              <p:attrName>ppt_x</p:attrName>
                                            </p:attrNameLst>
                                          </p:cBhvr>
                                          <p:tavLst>
                                            <p:tav tm="0">
                                              <p:val>
                                                <p:strVal val="1+#ppt_w/2"/>
                                              </p:val>
                                            </p:tav>
                                            <p:tav tm="100000">
                                              <p:val>
                                                <p:strVal val="#ppt_x"/>
                                              </p:val>
                                            </p:tav>
                                          </p:tavLst>
                                        </p:anim>
                                        <p:anim calcmode="lin" valueType="num" p14:bounceEnd="41000">
                                          <p:cBhvr additive="base">
                                            <p:cTn id="37" dur="1000" fill="hold"/>
                                            <p:tgtEl>
                                              <p:spTgt spid="15"/>
                                            </p:tgtEl>
                                            <p:attrNameLst>
                                              <p:attrName>ppt_y</p:attrName>
                                            </p:attrNameLst>
                                          </p:cBhvr>
                                          <p:tavLst>
                                            <p:tav tm="0">
                                              <p:val>
                                                <p:strVal val="#ppt_y"/>
                                              </p:val>
                                            </p:tav>
                                            <p:tav tm="100000">
                                              <p:val>
                                                <p:strVal val="#ppt_y"/>
                                              </p:val>
                                            </p:tav>
                                          </p:tavLst>
                                        </p:anim>
                                      </p:childTnLst>
                                    </p:cTn>
                                  </p:par>
                                  <p:par>
                                    <p:cTn id="38" presetID="2" presetClass="entr" presetSubtype="2" fill="hold" nodeType="withEffect" p14:presetBounceEnd="41000">
                                      <p:stCondLst>
                                        <p:cond delay="500"/>
                                      </p:stCondLst>
                                      <p:childTnLst>
                                        <p:set>
                                          <p:cBhvr>
                                            <p:cTn id="39" dur="1" fill="hold">
                                              <p:stCondLst>
                                                <p:cond delay="0"/>
                                              </p:stCondLst>
                                            </p:cTn>
                                            <p:tgtEl>
                                              <p:spTgt spid="22"/>
                                            </p:tgtEl>
                                            <p:attrNameLst>
                                              <p:attrName>style.visibility</p:attrName>
                                            </p:attrNameLst>
                                          </p:cBhvr>
                                          <p:to>
                                            <p:strVal val="visible"/>
                                          </p:to>
                                        </p:set>
                                        <p:anim calcmode="lin" valueType="num" p14:bounceEnd="41000">
                                          <p:cBhvr additive="base">
                                            <p:cTn id="40" dur="1000" fill="hold"/>
                                            <p:tgtEl>
                                              <p:spTgt spid="22"/>
                                            </p:tgtEl>
                                            <p:attrNameLst>
                                              <p:attrName>ppt_x</p:attrName>
                                            </p:attrNameLst>
                                          </p:cBhvr>
                                          <p:tavLst>
                                            <p:tav tm="0">
                                              <p:val>
                                                <p:strVal val="1+#ppt_w/2"/>
                                              </p:val>
                                            </p:tav>
                                            <p:tav tm="100000">
                                              <p:val>
                                                <p:strVal val="#ppt_x"/>
                                              </p:val>
                                            </p:tav>
                                          </p:tavLst>
                                        </p:anim>
                                        <p:anim calcmode="lin" valueType="num" p14:bounceEnd="41000">
                                          <p:cBhvr additive="base">
                                            <p:cTn id="41"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1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12"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0-#ppt_w/2"/>
                                              </p:val>
                                            </p:tav>
                                            <p:tav tm="100000">
                                              <p:val>
                                                <p:strVal val="#ppt_x"/>
                                              </p:val>
                                            </p:tav>
                                          </p:tavLst>
                                        </p:anim>
                                        <p:anim calcmode="lin" valueType="num">
                                          <p:cBhvr additive="base">
                                            <p:cTn id="16" dur="10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1000" fill="hold"/>
                                            <p:tgtEl>
                                              <p:spTgt spid="5"/>
                                            </p:tgtEl>
                                            <p:attrNameLst>
                                              <p:attrName>ppt_x</p:attrName>
                                            </p:attrNameLst>
                                          </p:cBhvr>
                                          <p:tavLst>
                                            <p:tav tm="0">
                                              <p:val>
                                                <p:strVal val="0-#ppt_w/2"/>
                                              </p:val>
                                            </p:tav>
                                            <p:tav tm="100000">
                                              <p:val>
                                                <p:strVal val="#ppt_x"/>
                                              </p:val>
                                            </p:tav>
                                          </p:tavLst>
                                        </p:anim>
                                        <p:anim calcmode="lin" valueType="num">
                                          <p:cBhvr additive="base">
                                            <p:cTn id="20" dur="10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12"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1000" fill="hold"/>
                                            <p:tgtEl>
                                              <p:spTgt spid="6"/>
                                            </p:tgtEl>
                                            <p:attrNameLst>
                                              <p:attrName>ppt_x</p:attrName>
                                            </p:attrNameLst>
                                          </p:cBhvr>
                                          <p:tavLst>
                                            <p:tav tm="0">
                                              <p:val>
                                                <p:strVal val="0-#ppt_w/2"/>
                                              </p:val>
                                            </p:tav>
                                            <p:tav tm="100000">
                                              <p:val>
                                                <p:strVal val="#ppt_x"/>
                                              </p:val>
                                            </p:tav>
                                          </p:tavLst>
                                        </p:anim>
                                        <p:anim calcmode="lin" valueType="num">
                                          <p:cBhvr additive="base">
                                            <p:cTn id="24" dur="100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12"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1000" fill="hold"/>
                                            <p:tgtEl>
                                              <p:spTgt spid="7"/>
                                            </p:tgtEl>
                                            <p:attrNameLst>
                                              <p:attrName>ppt_x</p:attrName>
                                            </p:attrNameLst>
                                          </p:cBhvr>
                                          <p:tavLst>
                                            <p:tav tm="0">
                                              <p:val>
                                                <p:strVal val="0-#ppt_w/2"/>
                                              </p:val>
                                            </p:tav>
                                            <p:tav tm="100000">
                                              <p:val>
                                                <p:strVal val="#ppt_x"/>
                                              </p:val>
                                            </p:tav>
                                          </p:tavLst>
                                        </p:anim>
                                        <p:anim calcmode="lin" valueType="num">
                                          <p:cBhvr additive="base">
                                            <p:cTn id="28" dur="1000" fill="hold"/>
                                            <p:tgtEl>
                                              <p:spTgt spid="7"/>
                                            </p:tgtEl>
                                            <p:attrNameLst>
                                              <p:attrName>ppt_y</p:attrName>
                                            </p:attrNameLst>
                                          </p:cBhvr>
                                          <p:tavLst>
                                            <p:tav tm="0">
                                              <p:val>
                                                <p:strVal val="1+#ppt_h/2"/>
                                              </p:val>
                                            </p:tav>
                                            <p:tav tm="100000">
                                              <p:val>
                                                <p:strVal val="#ppt_y"/>
                                              </p:val>
                                            </p:tav>
                                          </p:tavLst>
                                        </p:anim>
                                      </p:childTnLst>
                                    </p:cTn>
                                  </p:par>
                                </p:childTnLst>
                              </p:cTn>
                            </p:par>
                            <p:par>
                              <p:cTn id="29" fill="hold">
                                <p:stCondLst>
                                  <p:cond delay="1000"/>
                                </p:stCondLst>
                                <p:childTnLst>
                                  <p:par>
                                    <p:cTn id="30" presetID="2" presetClass="entr" presetSubtype="2" fill="hold"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1000" fill="hold"/>
                                            <p:tgtEl>
                                              <p:spTgt spid="8"/>
                                            </p:tgtEl>
                                            <p:attrNameLst>
                                              <p:attrName>ppt_x</p:attrName>
                                            </p:attrNameLst>
                                          </p:cBhvr>
                                          <p:tavLst>
                                            <p:tav tm="0">
                                              <p:val>
                                                <p:strVal val="1+#ppt_w/2"/>
                                              </p:val>
                                            </p:tav>
                                            <p:tav tm="100000">
                                              <p:val>
                                                <p:strVal val="#ppt_x"/>
                                              </p:val>
                                            </p:tav>
                                          </p:tavLst>
                                        </p:anim>
                                        <p:anim calcmode="lin" valueType="num">
                                          <p:cBhvr additive="base">
                                            <p:cTn id="33" dur="1000" fill="hold"/>
                                            <p:tgtEl>
                                              <p:spTgt spid="8"/>
                                            </p:tgtEl>
                                            <p:attrNameLst>
                                              <p:attrName>ppt_y</p:attrName>
                                            </p:attrNameLst>
                                          </p:cBhvr>
                                          <p:tavLst>
                                            <p:tav tm="0">
                                              <p:val>
                                                <p:strVal val="#ppt_y"/>
                                              </p:val>
                                            </p:tav>
                                            <p:tav tm="100000">
                                              <p:val>
                                                <p:strVal val="#ppt_y"/>
                                              </p:val>
                                            </p:tav>
                                          </p:tavLst>
                                        </p:anim>
                                      </p:childTnLst>
                                    </p:cTn>
                                  </p:par>
                                  <p:par>
                                    <p:cTn id="34" presetID="2" presetClass="entr" presetSubtype="2" fill="hold" nodeType="withEffect">
                                      <p:stCondLst>
                                        <p:cond delay="250"/>
                                      </p:stCondLst>
                                      <p:childTnLst>
                                        <p:set>
                                          <p:cBhvr>
                                            <p:cTn id="35" dur="1" fill="hold">
                                              <p:stCondLst>
                                                <p:cond delay="0"/>
                                              </p:stCondLst>
                                            </p:cTn>
                                            <p:tgtEl>
                                              <p:spTgt spid="15"/>
                                            </p:tgtEl>
                                            <p:attrNameLst>
                                              <p:attrName>style.visibility</p:attrName>
                                            </p:attrNameLst>
                                          </p:cBhvr>
                                          <p:to>
                                            <p:strVal val="visible"/>
                                          </p:to>
                                        </p:set>
                                        <p:anim calcmode="lin" valueType="num">
                                          <p:cBhvr additive="base">
                                            <p:cTn id="36" dur="1000" fill="hold"/>
                                            <p:tgtEl>
                                              <p:spTgt spid="15"/>
                                            </p:tgtEl>
                                            <p:attrNameLst>
                                              <p:attrName>ppt_x</p:attrName>
                                            </p:attrNameLst>
                                          </p:cBhvr>
                                          <p:tavLst>
                                            <p:tav tm="0">
                                              <p:val>
                                                <p:strVal val="1+#ppt_w/2"/>
                                              </p:val>
                                            </p:tav>
                                            <p:tav tm="100000">
                                              <p:val>
                                                <p:strVal val="#ppt_x"/>
                                              </p:val>
                                            </p:tav>
                                          </p:tavLst>
                                        </p:anim>
                                        <p:anim calcmode="lin" valueType="num">
                                          <p:cBhvr additive="base">
                                            <p:cTn id="37" dur="1000" fill="hold"/>
                                            <p:tgtEl>
                                              <p:spTgt spid="15"/>
                                            </p:tgtEl>
                                            <p:attrNameLst>
                                              <p:attrName>ppt_y</p:attrName>
                                            </p:attrNameLst>
                                          </p:cBhvr>
                                          <p:tavLst>
                                            <p:tav tm="0">
                                              <p:val>
                                                <p:strVal val="#ppt_y"/>
                                              </p:val>
                                            </p:tav>
                                            <p:tav tm="100000">
                                              <p:val>
                                                <p:strVal val="#ppt_y"/>
                                              </p:val>
                                            </p:tav>
                                          </p:tavLst>
                                        </p:anim>
                                      </p:childTnLst>
                                    </p:cTn>
                                  </p:par>
                                  <p:par>
                                    <p:cTn id="38" presetID="2" presetClass="entr" presetSubtype="2" fill="hold" nodeType="withEffect">
                                      <p:stCondLst>
                                        <p:cond delay="500"/>
                                      </p:stCondLst>
                                      <p:childTnLst>
                                        <p:set>
                                          <p:cBhvr>
                                            <p:cTn id="39" dur="1" fill="hold">
                                              <p:stCondLst>
                                                <p:cond delay="0"/>
                                              </p:stCondLst>
                                            </p:cTn>
                                            <p:tgtEl>
                                              <p:spTgt spid="22"/>
                                            </p:tgtEl>
                                            <p:attrNameLst>
                                              <p:attrName>style.visibility</p:attrName>
                                            </p:attrNameLst>
                                          </p:cBhvr>
                                          <p:to>
                                            <p:strVal val="visible"/>
                                          </p:to>
                                        </p:set>
                                        <p:anim calcmode="lin" valueType="num">
                                          <p:cBhvr additive="base">
                                            <p:cTn id="40" dur="1000" fill="hold"/>
                                            <p:tgtEl>
                                              <p:spTgt spid="22"/>
                                            </p:tgtEl>
                                            <p:attrNameLst>
                                              <p:attrName>ppt_x</p:attrName>
                                            </p:attrNameLst>
                                          </p:cBhvr>
                                          <p:tavLst>
                                            <p:tav tm="0">
                                              <p:val>
                                                <p:strVal val="1+#ppt_w/2"/>
                                              </p:val>
                                            </p:tav>
                                            <p:tav tm="100000">
                                              <p:val>
                                                <p:strVal val="#ppt_x"/>
                                              </p:val>
                                            </p:tav>
                                          </p:tavLst>
                                        </p:anim>
                                        <p:anim calcmode="lin" valueType="num">
                                          <p:cBhvr additive="base">
                                            <p:cTn id="41"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415772" cy="461665"/>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迭代计划</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4" name="图片 3">
            <a:extLst>
              <a:ext uri="{FF2B5EF4-FFF2-40B4-BE49-F238E27FC236}">
                <a16:creationId xmlns:a16="http://schemas.microsoft.com/office/drawing/2014/main" id="{4A3E0EAB-3153-4A09-8F52-78BD530CC6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381" y="918531"/>
            <a:ext cx="8264957" cy="3774378"/>
          </a:xfrm>
          <a:prstGeom prst="rect">
            <a:avLst/>
          </a:prstGeom>
        </p:spPr>
      </p:pic>
    </p:spTree>
    <p:extLst>
      <p:ext uri="{BB962C8B-B14F-4D97-AF65-F5344CB8AC3E}">
        <p14:creationId xmlns:p14="http://schemas.microsoft.com/office/powerpoint/2010/main" val="516330848"/>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723549" cy="461665"/>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第一次迭代</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4" name="图片 3">
            <a:extLst>
              <a:ext uri="{FF2B5EF4-FFF2-40B4-BE49-F238E27FC236}">
                <a16:creationId xmlns:a16="http://schemas.microsoft.com/office/drawing/2014/main" id="{D11F8B75-5121-4910-A618-C16767361F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58" y="834198"/>
            <a:ext cx="7155996" cy="3989262"/>
          </a:xfrm>
          <a:prstGeom prst="rect">
            <a:avLst/>
          </a:prstGeom>
        </p:spPr>
      </p:pic>
    </p:spTree>
    <p:extLst>
      <p:ext uri="{BB962C8B-B14F-4D97-AF65-F5344CB8AC3E}">
        <p14:creationId xmlns:p14="http://schemas.microsoft.com/office/powerpoint/2010/main" val="80111092"/>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707519" cy="461665"/>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第二次迭代</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3" name="图片 2">
            <a:extLst>
              <a:ext uri="{FF2B5EF4-FFF2-40B4-BE49-F238E27FC236}">
                <a16:creationId xmlns:a16="http://schemas.microsoft.com/office/drawing/2014/main" id="{BB04BF14-80BF-4087-8FE2-F84335FCE6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58" y="1066754"/>
            <a:ext cx="5464013" cy="1059272"/>
          </a:xfrm>
          <a:prstGeom prst="rect">
            <a:avLst/>
          </a:prstGeom>
        </p:spPr>
      </p:pic>
      <p:sp>
        <p:nvSpPr>
          <p:cNvPr id="8" name="矩形 7">
            <a:extLst>
              <a:ext uri="{FF2B5EF4-FFF2-40B4-BE49-F238E27FC236}">
                <a16:creationId xmlns:a16="http://schemas.microsoft.com/office/drawing/2014/main" id="{E095D5DC-4134-4795-B414-DBCF85DB45E3}"/>
              </a:ext>
            </a:extLst>
          </p:cNvPr>
          <p:cNvSpPr/>
          <p:nvPr/>
        </p:nvSpPr>
        <p:spPr>
          <a:xfrm>
            <a:off x="394457" y="2340917"/>
            <a:ext cx="1723549" cy="461665"/>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第三次迭代</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9" name="图片 8">
            <a:extLst>
              <a:ext uri="{FF2B5EF4-FFF2-40B4-BE49-F238E27FC236}">
                <a16:creationId xmlns:a16="http://schemas.microsoft.com/office/drawing/2014/main" id="{BFBBF105-E836-4C8B-872D-7899F80704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4457" y="2891718"/>
            <a:ext cx="5966977" cy="1661304"/>
          </a:xfrm>
          <a:prstGeom prst="rect">
            <a:avLst/>
          </a:prstGeom>
        </p:spPr>
      </p:pic>
    </p:spTree>
    <p:extLst>
      <p:ext uri="{BB962C8B-B14F-4D97-AF65-F5344CB8AC3E}">
        <p14:creationId xmlns:p14="http://schemas.microsoft.com/office/powerpoint/2010/main" val="193682846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986441" cy="461665"/>
          </a:xfrm>
          <a:prstGeom prst="rect">
            <a:avLst/>
          </a:prstGeom>
        </p:spPr>
        <p:txBody>
          <a:bodyPr wrap="none">
            <a:spAutoFit/>
          </a:bodyPr>
          <a:lstStyle/>
          <a:p>
            <a:pPr defTabSz="685800"/>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Sprint</a:t>
            </a:r>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信息页</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3" name="图片 2">
            <a:extLst>
              <a:ext uri="{FF2B5EF4-FFF2-40B4-BE49-F238E27FC236}">
                <a16:creationId xmlns:a16="http://schemas.microsoft.com/office/drawing/2014/main" id="{AF94FF5B-7618-4740-845B-E2A9239DD576}"/>
              </a:ext>
            </a:extLst>
          </p:cNvPr>
          <p:cNvPicPr>
            <a:picLocks noChangeAspect="1"/>
          </p:cNvPicPr>
          <p:nvPr/>
        </p:nvPicPr>
        <p:blipFill rotWithShape="1">
          <a:blip r:embed="rId3">
            <a:extLst>
              <a:ext uri="{28A0092B-C50C-407E-A947-70E740481C1C}">
                <a14:useLocalDpi xmlns:a14="http://schemas.microsoft.com/office/drawing/2010/main" val="0"/>
              </a:ext>
            </a:extLst>
          </a:blip>
          <a:srcRect r="12365"/>
          <a:stretch/>
        </p:blipFill>
        <p:spPr>
          <a:xfrm>
            <a:off x="394458" y="912256"/>
            <a:ext cx="3936537" cy="3822433"/>
          </a:xfrm>
          <a:prstGeom prst="rect">
            <a:avLst/>
          </a:prstGeom>
        </p:spPr>
      </p:pic>
      <p:pic>
        <p:nvPicPr>
          <p:cNvPr id="6" name="图片 5">
            <a:extLst>
              <a:ext uri="{FF2B5EF4-FFF2-40B4-BE49-F238E27FC236}">
                <a16:creationId xmlns:a16="http://schemas.microsoft.com/office/drawing/2014/main" id="{CD5BFC44-6AD8-4B1B-A8C5-701B9A7163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90690" y="638813"/>
            <a:ext cx="3104837" cy="4095876"/>
          </a:xfrm>
          <a:prstGeom prst="rect">
            <a:avLst/>
          </a:prstGeom>
        </p:spPr>
      </p:pic>
    </p:spTree>
    <p:extLst>
      <p:ext uri="{BB962C8B-B14F-4D97-AF65-F5344CB8AC3E}">
        <p14:creationId xmlns:p14="http://schemas.microsoft.com/office/powerpoint/2010/main" val="1983545009"/>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9D92719B-815C-4AC3-AD71-18F106B97F21}"/>
              </a:ext>
            </a:extLst>
          </p:cNvPr>
          <p:cNvPicPr>
            <a:picLocks noChangeAspect="1"/>
          </p:cNvPicPr>
          <p:nvPr/>
        </p:nvPicPr>
        <p:blipFill rotWithShape="1">
          <a:blip r:embed="rId3">
            <a:extLst>
              <a:ext uri="{28A0092B-C50C-407E-A947-70E740481C1C}">
                <a14:useLocalDpi xmlns:a14="http://schemas.microsoft.com/office/drawing/2010/main" val="0"/>
              </a:ext>
            </a:extLst>
          </a:blip>
          <a:srcRect l="30077" b="30077"/>
          <a:stretch/>
        </p:blipFill>
        <p:spPr>
          <a:xfrm rot="16200000">
            <a:off x="1991690" y="-2008810"/>
            <a:ext cx="5160618" cy="9144002"/>
          </a:xfrm>
          <a:prstGeom prst="rect">
            <a:avLst/>
          </a:prstGeom>
        </p:spPr>
      </p:pic>
      <p:grpSp>
        <p:nvGrpSpPr>
          <p:cNvPr id="2" name="组合 1">
            <a:extLst>
              <a:ext uri="{FF2B5EF4-FFF2-40B4-BE49-F238E27FC236}">
                <a16:creationId xmlns:a16="http://schemas.microsoft.com/office/drawing/2014/main" id="{FF2D3412-8F6C-4995-BF25-331F25E0BCE5}"/>
              </a:ext>
            </a:extLst>
          </p:cNvPr>
          <p:cNvGrpSpPr/>
          <p:nvPr/>
        </p:nvGrpSpPr>
        <p:grpSpPr>
          <a:xfrm>
            <a:off x="815068" y="591628"/>
            <a:ext cx="1056084" cy="3026791"/>
            <a:chOff x="1143001" y="559382"/>
            <a:chExt cx="1408112" cy="4035721"/>
          </a:xfrm>
        </p:grpSpPr>
        <p:sp>
          <p:nvSpPr>
            <p:cNvPr id="36" name="任意多边形: 形状 35">
              <a:extLst>
                <a:ext uri="{FF2B5EF4-FFF2-40B4-BE49-F238E27FC236}">
                  <a16:creationId xmlns:a16="http://schemas.microsoft.com/office/drawing/2014/main" id="{4C203796-35A1-4F09-8F93-65E0CB3F1C91}"/>
                </a:ext>
              </a:extLst>
            </p:cNvPr>
            <p:cNvSpPr/>
            <p:nvPr/>
          </p:nvSpPr>
          <p:spPr>
            <a:xfrm>
              <a:off x="1143001" y="2577243"/>
              <a:ext cx="1408112" cy="1916971"/>
            </a:xfrm>
            <a:custGeom>
              <a:avLst/>
              <a:gdLst>
                <a:gd name="connsiteX0" fmla="*/ 0 w 1408112"/>
                <a:gd name="connsiteY0" fmla="*/ 0 h 1687513"/>
                <a:gd name="connsiteX1" fmla="*/ 60577 w 1408112"/>
                <a:gd name="connsiteY1" fmla="*/ 0 h 1687513"/>
                <a:gd name="connsiteX2" fmla="*/ 60577 w 1408112"/>
                <a:gd name="connsiteY2" fmla="*/ 1626936 h 1687513"/>
                <a:gd name="connsiteX3" fmla="*/ 1347535 w 1408112"/>
                <a:gd name="connsiteY3" fmla="*/ 1626936 h 1687513"/>
                <a:gd name="connsiteX4" fmla="*/ 1347535 w 1408112"/>
                <a:gd name="connsiteY4" fmla="*/ 0 h 1687513"/>
                <a:gd name="connsiteX5" fmla="*/ 1408112 w 1408112"/>
                <a:gd name="connsiteY5" fmla="*/ 0 h 1687513"/>
                <a:gd name="connsiteX6" fmla="*/ 1408112 w 1408112"/>
                <a:gd name="connsiteY6" fmla="*/ 1687513 h 1687513"/>
                <a:gd name="connsiteX7" fmla="*/ 0 w 1408112"/>
                <a:gd name="connsiteY7" fmla="*/ 1687513 h 1687513"/>
                <a:gd name="connsiteX8" fmla="*/ 0 w 1408112"/>
                <a:gd name="connsiteY8" fmla="*/ 0 h 1687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8112" h="1687513">
                  <a:moveTo>
                    <a:pt x="0" y="0"/>
                  </a:moveTo>
                  <a:lnTo>
                    <a:pt x="60577" y="0"/>
                  </a:lnTo>
                  <a:lnTo>
                    <a:pt x="60577" y="1626936"/>
                  </a:lnTo>
                  <a:lnTo>
                    <a:pt x="1347535" y="1626936"/>
                  </a:lnTo>
                  <a:lnTo>
                    <a:pt x="1347535" y="0"/>
                  </a:lnTo>
                  <a:lnTo>
                    <a:pt x="1408112" y="0"/>
                  </a:lnTo>
                  <a:lnTo>
                    <a:pt x="1408112" y="1687513"/>
                  </a:lnTo>
                  <a:lnTo>
                    <a:pt x="0" y="1687513"/>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35" name="任意多边形: 形状 34">
              <a:extLst>
                <a:ext uri="{FF2B5EF4-FFF2-40B4-BE49-F238E27FC236}">
                  <a16:creationId xmlns:a16="http://schemas.microsoft.com/office/drawing/2014/main" id="{07384020-939D-48AA-A8DA-6F3646FBF53E}"/>
                </a:ext>
              </a:extLst>
            </p:cNvPr>
            <p:cNvSpPr/>
            <p:nvPr/>
          </p:nvSpPr>
          <p:spPr>
            <a:xfrm>
              <a:off x="1143001" y="687389"/>
              <a:ext cx="1408112" cy="1906826"/>
            </a:xfrm>
            <a:custGeom>
              <a:avLst/>
              <a:gdLst>
                <a:gd name="connsiteX0" fmla="*/ 0 w 1408112"/>
                <a:gd name="connsiteY0" fmla="*/ 0 h 2119313"/>
                <a:gd name="connsiteX1" fmla="*/ 1408112 w 1408112"/>
                <a:gd name="connsiteY1" fmla="*/ 0 h 2119313"/>
                <a:gd name="connsiteX2" fmla="*/ 1408112 w 1408112"/>
                <a:gd name="connsiteY2" fmla="*/ 2119313 h 2119313"/>
                <a:gd name="connsiteX3" fmla="*/ 1347535 w 1408112"/>
                <a:gd name="connsiteY3" fmla="*/ 2119313 h 2119313"/>
                <a:gd name="connsiteX4" fmla="*/ 1347535 w 1408112"/>
                <a:gd name="connsiteY4" fmla="*/ 60577 h 2119313"/>
                <a:gd name="connsiteX5" fmla="*/ 60577 w 1408112"/>
                <a:gd name="connsiteY5" fmla="*/ 60577 h 2119313"/>
                <a:gd name="connsiteX6" fmla="*/ 60577 w 1408112"/>
                <a:gd name="connsiteY6" fmla="*/ 2119313 h 2119313"/>
                <a:gd name="connsiteX7" fmla="*/ 0 w 1408112"/>
                <a:gd name="connsiteY7" fmla="*/ 2119313 h 2119313"/>
                <a:gd name="connsiteX8" fmla="*/ 0 w 1408112"/>
                <a:gd name="connsiteY8" fmla="*/ 0 h 211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8112" h="2119313">
                  <a:moveTo>
                    <a:pt x="0" y="0"/>
                  </a:moveTo>
                  <a:lnTo>
                    <a:pt x="1408112" y="0"/>
                  </a:lnTo>
                  <a:lnTo>
                    <a:pt x="1408112" y="2119313"/>
                  </a:lnTo>
                  <a:lnTo>
                    <a:pt x="1347535" y="2119313"/>
                  </a:lnTo>
                  <a:lnTo>
                    <a:pt x="1347535" y="60577"/>
                  </a:lnTo>
                  <a:lnTo>
                    <a:pt x="60577" y="60577"/>
                  </a:lnTo>
                  <a:lnTo>
                    <a:pt x="60577" y="2119313"/>
                  </a:lnTo>
                  <a:lnTo>
                    <a:pt x="0" y="2119313"/>
                  </a:lnTo>
                  <a:lnTo>
                    <a:pt x="0" y="0"/>
                  </a:lnTo>
                  <a:close/>
                </a:path>
              </a:pathLst>
            </a:cu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30" name="文本框 29">
              <a:extLst>
                <a:ext uri="{FF2B5EF4-FFF2-40B4-BE49-F238E27FC236}">
                  <a16:creationId xmlns:a16="http://schemas.microsoft.com/office/drawing/2014/main" id="{D190CDAE-B969-411F-94D3-B350C9F2F014}"/>
                </a:ext>
              </a:extLst>
            </p:cNvPr>
            <p:cNvSpPr txBox="1"/>
            <p:nvPr/>
          </p:nvSpPr>
          <p:spPr>
            <a:xfrm rot="5400000">
              <a:off x="-170804" y="2100189"/>
              <a:ext cx="4035721" cy="954108"/>
            </a:xfrm>
            <a:prstGeom prst="rect">
              <a:avLst/>
            </a:prstGeom>
            <a:noFill/>
          </p:spPr>
          <p:txBody>
            <a:bodyPr wrap="none" rtlCol="0">
              <a:spAutoFit/>
              <a:scene3d>
                <a:camera prst="orthographicFront"/>
                <a:lightRig rig="threePt" dir="t"/>
              </a:scene3d>
              <a:sp3d contourW="12700"/>
            </a:bodyPr>
            <a:lstStyle/>
            <a:p>
              <a:pPr algn="ctr" defTabSz="685800"/>
              <a:r>
                <a:rPr lang="en-US" altLang="zh-CN" sz="4050" dirty="0">
                  <a:solidFill>
                    <a:srgbClr val="34569D"/>
                  </a:solidFill>
                  <a:latin typeface="思源黑体 Bold" panose="020B0800000000000000" pitchFamily="34" charset="-122"/>
                  <a:ea typeface="思源黑体 Bold" panose="020B0800000000000000" pitchFamily="34" charset="-122"/>
                  <a:sym typeface="思源黑体 Bold" panose="020B0800000000000000" pitchFamily="34" charset="-122"/>
                </a:rPr>
                <a:t>CONTENTS</a:t>
              </a:r>
              <a:endParaRPr lang="zh-CN" altLang="en-US" sz="4050" dirty="0">
                <a:solidFill>
                  <a:srgbClr val="34569D"/>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nvGrpSpPr>
          <p:cNvPr id="3" name="组合 2">
            <a:extLst>
              <a:ext uri="{FF2B5EF4-FFF2-40B4-BE49-F238E27FC236}">
                <a16:creationId xmlns:a16="http://schemas.microsoft.com/office/drawing/2014/main" id="{B74C713E-95D4-41F2-B895-431C4B00603F}"/>
              </a:ext>
            </a:extLst>
          </p:cNvPr>
          <p:cNvGrpSpPr/>
          <p:nvPr/>
        </p:nvGrpSpPr>
        <p:grpSpPr>
          <a:xfrm>
            <a:off x="2181324" y="1143178"/>
            <a:ext cx="1400076" cy="1645504"/>
            <a:chOff x="2908432" y="1524238"/>
            <a:chExt cx="1866768" cy="2194005"/>
          </a:xfrm>
        </p:grpSpPr>
        <p:sp>
          <p:nvSpPr>
            <p:cNvPr id="17" name="文本框 16">
              <a:extLst>
                <a:ext uri="{FF2B5EF4-FFF2-40B4-BE49-F238E27FC236}">
                  <a16:creationId xmlns:a16="http://schemas.microsoft.com/office/drawing/2014/main" id="{4C68AEBE-DC03-431D-BC9A-551112A8CAC5}"/>
                </a:ext>
              </a:extLst>
            </p:cNvPr>
            <p:cNvSpPr txBox="1"/>
            <p:nvPr/>
          </p:nvSpPr>
          <p:spPr>
            <a:xfrm>
              <a:off x="2908432" y="3225800"/>
              <a:ext cx="1866768" cy="492443"/>
            </a:xfrm>
            <a:prstGeom prst="rect">
              <a:avLst/>
            </a:prstGeom>
            <a:solidFill>
              <a:schemeClr val="accent1"/>
            </a:solidFill>
          </p:spPr>
          <p:txBody>
            <a:bodyPr wrap="square" rtlCol="0">
              <a:spAutoFit/>
              <a:scene3d>
                <a:camera prst="orthographicFront"/>
                <a:lightRig rig="threePt" dir="t"/>
              </a:scene3d>
              <a:sp3d contourW="12700"/>
            </a:bodyPr>
            <a:lstStyle/>
            <a:p>
              <a:pPr algn="ctr" defTabSz="685800"/>
              <a:r>
                <a:rPr lang="en-US" altLang="zh-CN"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Scrum</a:t>
              </a:r>
              <a:r>
                <a:rPr lang="zh-CN" altLang="en-US"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简介</a:t>
              </a:r>
            </a:p>
          </p:txBody>
        </p:sp>
        <p:sp>
          <p:nvSpPr>
            <p:cNvPr id="6" name="图文框 5">
              <a:extLst>
                <a:ext uri="{FF2B5EF4-FFF2-40B4-BE49-F238E27FC236}">
                  <a16:creationId xmlns:a16="http://schemas.microsoft.com/office/drawing/2014/main" id="{48A66852-5329-49A7-AA79-038BD2E3CB6D}"/>
                </a:ext>
              </a:extLst>
            </p:cNvPr>
            <p:cNvSpPr/>
            <p:nvPr/>
          </p:nvSpPr>
          <p:spPr>
            <a:xfrm>
              <a:off x="3305360" y="1524238"/>
              <a:ext cx="1072912" cy="1072912"/>
            </a:xfrm>
            <a:prstGeom prst="frame">
              <a:avLst>
                <a:gd name="adj1" fmla="val 359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7" name="等腰三角形 6">
              <a:extLst>
                <a:ext uri="{FF2B5EF4-FFF2-40B4-BE49-F238E27FC236}">
                  <a16:creationId xmlns:a16="http://schemas.microsoft.com/office/drawing/2014/main" id="{36CE4B58-1784-4AC0-915C-D610E93D43C1}"/>
                </a:ext>
              </a:extLst>
            </p:cNvPr>
            <p:cNvSpPr/>
            <p:nvPr/>
          </p:nvSpPr>
          <p:spPr>
            <a:xfrm flipV="1">
              <a:off x="3715828" y="2806699"/>
              <a:ext cx="257268" cy="2217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45" name="文本框 44">
              <a:extLst>
                <a:ext uri="{FF2B5EF4-FFF2-40B4-BE49-F238E27FC236}">
                  <a16:creationId xmlns:a16="http://schemas.microsoft.com/office/drawing/2014/main" id="{5A5D16E4-6111-4253-A399-BDE45ABADF41}"/>
                </a:ext>
              </a:extLst>
            </p:cNvPr>
            <p:cNvSpPr txBox="1"/>
            <p:nvPr/>
          </p:nvSpPr>
          <p:spPr>
            <a:xfrm>
              <a:off x="3305360" y="1689894"/>
              <a:ext cx="1072912" cy="800219"/>
            </a:xfrm>
            <a:prstGeom prst="rect">
              <a:avLst/>
            </a:prstGeom>
            <a:noFill/>
          </p:spPr>
          <p:txBody>
            <a:bodyPr wrap="square" rtlCol="0">
              <a:spAutoFit/>
              <a:scene3d>
                <a:camera prst="orthographicFront"/>
                <a:lightRig rig="threePt" dir="t"/>
              </a:scene3d>
              <a:sp3d contourW="12700"/>
            </a:bodyPr>
            <a:lstStyle/>
            <a:p>
              <a:pPr algn="ctr" defTabSz="685800"/>
              <a:r>
                <a:rPr lang="en-US" altLang="zh-CN"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01</a:t>
              </a:r>
              <a:endParaRPr lang="zh-CN" altLang="en-US"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nvGrpSpPr>
          <p:cNvPr id="4" name="组合 3">
            <a:extLst>
              <a:ext uri="{FF2B5EF4-FFF2-40B4-BE49-F238E27FC236}">
                <a16:creationId xmlns:a16="http://schemas.microsoft.com/office/drawing/2014/main" id="{B0BF6D81-C212-4B21-8612-D2470B5DAC24}"/>
              </a:ext>
            </a:extLst>
          </p:cNvPr>
          <p:cNvGrpSpPr/>
          <p:nvPr/>
        </p:nvGrpSpPr>
        <p:grpSpPr>
          <a:xfrm>
            <a:off x="4401936" y="1143178"/>
            <a:ext cx="1400076" cy="1645504"/>
            <a:chOff x="5093361" y="1524238"/>
            <a:chExt cx="1866768" cy="2194005"/>
          </a:xfrm>
        </p:grpSpPr>
        <p:sp>
          <p:nvSpPr>
            <p:cNvPr id="18" name="文本框 17">
              <a:extLst>
                <a:ext uri="{FF2B5EF4-FFF2-40B4-BE49-F238E27FC236}">
                  <a16:creationId xmlns:a16="http://schemas.microsoft.com/office/drawing/2014/main" id="{94AE663A-2495-46D6-A85D-DC17D3AC2E93}"/>
                </a:ext>
              </a:extLst>
            </p:cNvPr>
            <p:cNvSpPr txBox="1"/>
            <p:nvPr/>
          </p:nvSpPr>
          <p:spPr>
            <a:xfrm>
              <a:off x="5093361" y="3225800"/>
              <a:ext cx="1866768" cy="492443"/>
            </a:xfrm>
            <a:prstGeom prst="rect">
              <a:avLst/>
            </a:prstGeom>
            <a:solidFill>
              <a:schemeClr val="accent1"/>
            </a:solidFill>
          </p:spPr>
          <p:txBody>
            <a:bodyPr wrap="square" rtlCol="0">
              <a:spAutoFit/>
              <a:scene3d>
                <a:camera prst="orthographicFront"/>
                <a:lightRig rig="threePt" dir="t"/>
              </a:scene3d>
              <a:sp3d contourW="12700"/>
            </a:bodyPr>
            <a:lstStyle/>
            <a:p>
              <a:pPr algn="ctr" defTabSz="685800"/>
              <a:r>
                <a:rPr lang="zh-CN" altLang="en-US"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故事板</a:t>
              </a:r>
            </a:p>
          </p:txBody>
        </p:sp>
        <p:sp>
          <p:nvSpPr>
            <p:cNvPr id="39" name="图文框 38">
              <a:extLst>
                <a:ext uri="{FF2B5EF4-FFF2-40B4-BE49-F238E27FC236}">
                  <a16:creationId xmlns:a16="http://schemas.microsoft.com/office/drawing/2014/main" id="{35899FA3-8414-40DF-BC9B-C7A824279BD9}"/>
                </a:ext>
              </a:extLst>
            </p:cNvPr>
            <p:cNvSpPr/>
            <p:nvPr/>
          </p:nvSpPr>
          <p:spPr>
            <a:xfrm>
              <a:off x="5490289" y="1524238"/>
              <a:ext cx="1072912" cy="1072912"/>
            </a:xfrm>
            <a:prstGeom prst="frame">
              <a:avLst>
                <a:gd name="adj1" fmla="val 359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42" name="等腰三角形 41">
              <a:extLst>
                <a:ext uri="{FF2B5EF4-FFF2-40B4-BE49-F238E27FC236}">
                  <a16:creationId xmlns:a16="http://schemas.microsoft.com/office/drawing/2014/main" id="{A131B607-7E47-49CE-967F-D038050707AB}"/>
                </a:ext>
              </a:extLst>
            </p:cNvPr>
            <p:cNvSpPr/>
            <p:nvPr/>
          </p:nvSpPr>
          <p:spPr>
            <a:xfrm flipV="1">
              <a:off x="5898111" y="2806699"/>
              <a:ext cx="257268" cy="2217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46" name="文本框 45">
              <a:extLst>
                <a:ext uri="{FF2B5EF4-FFF2-40B4-BE49-F238E27FC236}">
                  <a16:creationId xmlns:a16="http://schemas.microsoft.com/office/drawing/2014/main" id="{B4E247CA-9363-4AA1-9E1C-5EA162A5D0F4}"/>
                </a:ext>
              </a:extLst>
            </p:cNvPr>
            <p:cNvSpPr txBox="1"/>
            <p:nvPr/>
          </p:nvSpPr>
          <p:spPr>
            <a:xfrm>
              <a:off x="5490289" y="1689894"/>
              <a:ext cx="1072912" cy="800219"/>
            </a:xfrm>
            <a:prstGeom prst="rect">
              <a:avLst/>
            </a:prstGeom>
            <a:noFill/>
          </p:spPr>
          <p:txBody>
            <a:bodyPr wrap="square" rtlCol="0">
              <a:spAutoFit/>
              <a:scene3d>
                <a:camera prst="orthographicFront"/>
                <a:lightRig rig="threePt" dir="t"/>
              </a:scene3d>
              <a:sp3d contourW="12700"/>
            </a:bodyPr>
            <a:lstStyle/>
            <a:p>
              <a:pPr algn="ctr" defTabSz="685800"/>
              <a:r>
                <a:rPr lang="en-US" altLang="zh-CN"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02</a:t>
              </a:r>
              <a:endParaRPr lang="zh-CN" altLang="en-US"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nvGrpSpPr>
          <p:cNvPr id="5" name="组合 4">
            <a:extLst>
              <a:ext uri="{FF2B5EF4-FFF2-40B4-BE49-F238E27FC236}">
                <a16:creationId xmlns:a16="http://schemas.microsoft.com/office/drawing/2014/main" id="{7A4091F9-27F4-4EBF-A787-52E621675A26}"/>
              </a:ext>
            </a:extLst>
          </p:cNvPr>
          <p:cNvGrpSpPr/>
          <p:nvPr/>
        </p:nvGrpSpPr>
        <p:grpSpPr>
          <a:xfrm>
            <a:off x="6622548" y="1143178"/>
            <a:ext cx="1400076" cy="1645504"/>
            <a:chOff x="7278290" y="1524238"/>
            <a:chExt cx="1866768" cy="2194005"/>
          </a:xfrm>
        </p:grpSpPr>
        <p:sp>
          <p:nvSpPr>
            <p:cNvPr id="28" name="文本框 27">
              <a:extLst>
                <a:ext uri="{FF2B5EF4-FFF2-40B4-BE49-F238E27FC236}">
                  <a16:creationId xmlns:a16="http://schemas.microsoft.com/office/drawing/2014/main" id="{1D6FD582-643D-4446-883F-74027F11A8A0}"/>
                </a:ext>
              </a:extLst>
            </p:cNvPr>
            <p:cNvSpPr txBox="1"/>
            <p:nvPr/>
          </p:nvSpPr>
          <p:spPr>
            <a:xfrm>
              <a:off x="7278290" y="3225800"/>
              <a:ext cx="1866768" cy="492443"/>
            </a:xfrm>
            <a:prstGeom prst="rect">
              <a:avLst/>
            </a:prstGeom>
            <a:solidFill>
              <a:schemeClr val="accent1"/>
            </a:solidFill>
          </p:spPr>
          <p:txBody>
            <a:bodyPr wrap="square" rtlCol="0">
              <a:spAutoFit/>
              <a:scene3d>
                <a:camera prst="orthographicFront"/>
                <a:lightRig rig="threePt" dir="t"/>
              </a:scene3d>
              <a:sp3d contourW="12700"/>
            </a:bodyPr>
            <a:lstStyle/>
            <a:p>
              <a:pPr algn="ctr" defTabSz="685800"/>
              <a:r>
                <a:rPr lang="en-US" altLang="zh-CN"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计划</a:t>
              </a:r>
            </a:p>
          </p:txBody>
        </p:sp>
        <p:sp>
          <p:nvSpPr>
            <p:cNvPr id="40" name="图文框 39">
              <a:extLst>
                <a:ext uri="{FF2B5EF4-FFF2-40B4-BE49-F238E27FC236}">
                  <a16:creationId xmlns:a16="http://schemas.microsoft.com/office/drawing/2014/main" id="{E5141571-C058-4FBF-BCB6-5387F3E5ADFA}"/>
                </a:ext>
              </a:extLst>
            </p:cNvPr>
            <p:cNvSpPr/>
            <p:nvPr/>
          </p:nvSpPr>
          <p:spPr>
            <a:xfrm>
              <a:off x="7675218" y="1524238"/>
              <a:ext cx="1072912" cy="1072912"/>
            </a:xfrm>
            <a:prstGeom prst="frame">
              <a:avLst>
                <a:gd name="adj1" fmla="val 359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43" name="等腰三角形 42">
              <a:extLst>
                <a:ext uri="{FF2B5EF4-FFF2-40B4-BE49-F238E27FC236}">
                  <a16:creationId xmlns:a16="http://schemas.microsoft.com/office/drawing/2014/main" id="{BDC4D2A3-A1C3-47DE-9700-3E03C1451485}"/>
                </a:ext>
              </a:extLst>
            </p:cNvPr>
            <p:cNvSpPr/>
            <p:nvPr/>
          </p:nvSpPr>
          <p:spPr>
            <a:xfrm flipV="1">
              <a:off x="8080394" y="2806699"/>
              <a:ext cx="257268" cy="2217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47" name="文本框 46">
              <a:extLst>
                <a:ext uri="{FF2B5EF4-FFF2-40B4-BE49-F238E27FC236}">
                  <a16:creationId xmlns:a16="http://schemas.microsoft.com/office/drawing/2014/main" id="{12117F15-404D-40EA-B2D1-F7AD9B2BDBB6}"/>
                </a:ext>
              </a:extLst>
            </p:cNvPr>
            <p:cNvSpPr txBox="1"/>
            <p:nvPr/>
          </p:nvSpPr>
          <p:spPr>
            <a:xfrm>
              <a:off x="7675218" y="1689894"/>
              <a:ext cx="1072912" cy="800219"/>
            </a:xfrm>
            <a:prstGeom prst="rect">
              <a:avLst/>
            </a:prstGeom>
            <a:noFill/>
          </p:spPr>
          <p:txBody>
            <a:bodyPr wrap="square" rtlCol="0">
              <a:spAutoFit/>
              <a:scene3d>
                <a:camera prst="orthographicFront"/>
                <a:lightRig rig="threePt" dir="t"/>
              </a:scene3d>
              <a:sp3d contourW="12700"/>
            </a:bodyPr>
            <a:lstStyle/>
            <a:p>
              <a:pPr algn="ctr" defTabSz="685800"/>
              <a:r>
                <a:rPr lang="en-US" altLang="zh-CN"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03</a:t>
              </a:r>
              <a:endParaRPr lang="zh-CN" altLang="en-US"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nvGrpSpPr>
          <p:cNvPr id="33" name="组合 32">
            <a:extLst>
              <a:ext uri="{FF2B5EF4-FFF2-40B4-BE49-F238E27FC236}">
                <a16:creationId xmlns:a16="http://schemas.microsoft.com/office/drawing/2014/main" id="{727845F9-9BAF-44E6-8F5F-B3668DB22DC1}"/>
              </a:ext>
            </a:extLst>
          </p:cNvPr>
          <p:cNvGrpSpPr/>
          <p:nvPr/>
        </p:nvGrpSpPr>
        <p:grpSpPr>
          <a:xfrm>
            <a:off x="4406163" y="3242102"/>
            <a:ext cx="1400076" cy="1645504"/>
            <a:chOff x="5093361" y="1524238"/>
            <a:chExt cx="1866768" cy="2194005"/>
          </a:xfrm>
        </p:grpSpPr>
        <p:sp>
          <p:nvSpPr>
            <p:cNvPr id="34" name="文本框 33">
              <a:extLst>
                <a:ext uri="{FF2B5EF4-FFF2-40B4-BE49-F238E27FC236}">
                  <a16:creationId xmlns:a16="http://schemas.microsoft.com/office/drawing/2014/main" id="{EBDD3FDF-325C-486E-8692-C2311D8ECC8F}"/>
                </a:ext>
              </a:extLst>
            </p:cNvPr>
            <p:cNvSpPr txBox="1"/>
            <p:nvPr/>
          </p:nvSpPr>
          <p:spPr>
            <a:xfrm>
              <a:off x="5093361" y="3225800"/>
              <a:ext cx="1866768" cy="492443"/>
            </a:xfrm>
            <a:prstGeom prst="rect">
              <a:avLst/>
            </a:prstGeom>
            <a:solidFill>
              <a:schemeClr val="accent1"/>
            </a:solidFill>
          </p:spPr>
          <p:txBody>
            <a:bodyPr wrap="square" rtlCol="0">
              <a:spAutoFit/>
              <a:scene3d>
                <a:camera prst="orthographicFront"/>
                <a:lightRig rig="threePt" dir="t"/>
              </a:scene3d>
              <a:sp3d contourW="12700"/>
            </a:bodyPr>
            <a:lstStyle/>
            <a:p>
              <a:pPr algn="ctr" defTabSz="685800"/>
              <a:r>
                <a:rPr lang="en-US" altLang="zh-CN"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演示</a:t>
              </a:r>
            </a:p>
          </p:txBody>
        </p:sp>
        <p:sp>
          <p:nvSpPr>
            <p:cNvPr id="37" name="图文框 36">
              <a:extLst>
                <a:ext uri="{FF2B5EF4-FFF2-40B4-BE49-F238E27FC236}">
                  <a16:creationId xmlns:a16="http://schemas.microsoft.com/office/drawing/2014/main" id="{68B52422-C7F3-4EC9-A65C-CACC858585F3}"/>
                </a:ext>
              </a:extLst>
            </p:cNvPr>
            <p:cNvSpPr/>
            <p:nvPr/>
          </p:nvSpPr>
          <p:spPr>
            <a:xfrm>
              <a:off x="5490289" y="1524238"/>
              <a:ext cx="1072912" cy="1072912"/>
            </a:xfrm>
            <a:prstGeom prst="frame">
              <a:avLst>
                <a:gd name="adj1" fmla="val 359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49" name="等腰三角形 48">
              <a:extLst>
                <a:ext uri="{FF2B5EF4-FFF2-40B4-BE49-F238E27FC236}">
                  <a16:creationId xmlns:a16="http://schemas.microsoft.com/office/drawing/2014/main" id="{D62944AB-B6B4-4E87-A99B-6800145B0C28}"/>
                </a:ext>
              </a:extLst>
            </p:cNvPr>
            <p:cNvSpPr/>
            <p:nvPr/>
          </p:nvSpPr>
          <p:spPr>
            <a:xfrm flipV="1">
              <a:off x="5898111" y="2806699"/>
              <a:ext cx="257268" cy="2217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50" name="文本框 49">
              <a:extLst>
                <a:ext uri="{FF2B5EF4-FFF2-40B4-BE49-F238E27FC236}">
                  <a16:creationId xmlns:a16="http://schemas.microsoft.com/office/drawing/2014/main" id="{8B60E8D9-79A8-4E97-A6C9-CD15CA816DFB}"/>
                </a:ext>
              </a:extLst>
            </p:cNvPr>
            <p:cNvSpPr txBox="1"/>
            <p:nvPr/>
          </p:nvSpPr>
          <p:spPr>
            <a:xfrm>
              <a:off x="5490289" y="1689894"/>
              <a:ext cx="1072912" cy="800219"/>
            </a:xfrm>
            <a:prstGeom prst="rect">
              <a:avLst/>
            </a:prstGeom>
            <a:noFill/>
          </p:spPr>
          <p:txBody>
            <a:bodyPr wrap="square" rtlCol="0">
              <a:spAutoFit/>
              <a:scene3d>
                <a:camera prst="orthographicFront"/>
                <a:lightRig rig="threePt" dir="t"/>
              </a:scene3d>
              <a:sp3d contourW="12700"/>
            </a:bodyPr>
            <a:lstStyle/>
            <a:p>
              <a:pPr algn="ctr" defTabSz="685800"/>
              <a:r>
                <a:rPr lang="en-US" altLang="zh-CN"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05</a:t>
              </a:r>
              <a:endParaRPr lang="zh-CN" altLang="en-US"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nvGrpSpPr>
          <p:cNvPr id="51" name="组合 50">
            <a:extLst>
              <a:ext uri="{FF2B5EF4-FFF2-40B4-BE49-F238E27FC236}">
                <a16:creationId xmlns:a16="http://schemas.microsoft.com/office/drawing/2014/main" id="{53E3EF4D-66E1-4B9C-A850-6503403FDFFE}"/>
              </a:ext>
            </a:extLst>
          </p:cNvPr>
          <p:cNvGrpSpPr/>
          <p:nvPr/>
        </p:nvGrpSpPr>
        <p:grpSpPr>
          <a:xfrm>
            <a:off x="2181324" y="3242102"/>
            <a:ext cx="1400076" cy="1645504"/>
            <a:chOff x="9463219" y="1524238"/>
            <a:chExt cx="1866768" cy="2194005"/>
          </a:xfrm>
        </p:grpSpPr>
        <p:sp>
          <p:nvSpPr>
            <p:cNvPr id="52" name="文本框 51">
              <a:extLst>
                <a:ext uri="{FF2B5EF4-FFF2-40B4-BE49-F238E27FC236}">
                  <a16:creationId xmlns:a16="http://schemas.microsoft.com/office/drawing/2014/main" id="{4A97786C-CF61-499E-A761-4CBF08199F4E}"/>
                </a:ext>
              </a:extLst>
            </p:cNvPr>
            <p:cNvSpPr txBox="1"/>
            <p:nvPr/>
          </p:nvSpPr>
          <p:spPr>
            <a:xfrm>
              <a:off x="9463219" y="3225800"/>
              <a:ext cx="1866768" cy="492443"/>
            </a:xfrm>
            <a:prstGeom prst="rect">
              <a:avLst/>
            </a:prstGeom>
            <a:solidFill>
              <a:schemeClr val="accent1"/>
            </a:solidFill>
          </p:spPr>
          <p:txBody>
            <a:bodyPr wrap="square" rtlCol="0">
              <a:spAutoFit/>
              <a:scene3d>
                <a:camera prst="orthographicFront"/>
                <a:lightRig rig="threePt" dir="t"/>
              </a:scene3d>
              <a:sp3d contourW="12700"/>
            </a:bodyPr>
            <a:lstStyle/>
            <a:p>
              <a:pPr algn="ctr" defTabSz="685800"/>
              <a:r>
                <a:rPr lang="en-US" altLang="zh-CN"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过程</a:t>
              </a:r>
            </a:p>
          </p:txBody>
        </p:sp>
        <p:sp>
          <p:nvSpPr>
            <p:cNvPr id="53" name="图文框 52">
              <a:extLst>
                <a:ext uri="{FF2B5EF4-FFF2-40B4-BE49-F238E27FC236}">
                  <a16:creationId xmlns:a16="http://schemas.microsoft.com/office/drawing/2014/main" id="{1E9B07AD-A003-4A93-BE29-BCF16001C4E4}"/>
                </a:ext>
              </a:extLst>
            </p:cNvPr>
            <p:cNvSpPr/>
            <p:nvPr/>
          </p:nvSpPr>
          <p:spPr>
            <a:xfrm>
              <a:off x="9860147" y="1524238"/>
              <a:ext cx="1072912" cy="1072912"/>
            </a:xfrm>
            <a:prstGeom prst="frame">
              <a:avLst>
                <a:gd name="adj1" fmla="val 359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54" name="等腰三角形 53">
              <a:extLst>
                <a:ext uri="{FF2B5EF4-FFF2-40B4-BE49-F238E27FC236}">
                  <a16:creationId xmlns:a16="http://schemas.microsoft.com/office/drawing/2014/main" id="{D3E9430D-E78C-491A-819D-70AD2A2DDE96}"/>
                </a:ext>
              </a:extLst>
            </p:cNvPr>
            <p:cNvSpPr/>
            <p:nvPr/>
          </p:nvSpPr>
          <p:spPr>
            <a:xfrm flipV="1">
              <a:off x="10262677" y="2806699"/>
              <a:ext cx="257268" cy="2217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55" name="文本框 54">
              <a:extLst>
                <a:ext uri="{FF2B5EF4-FFF2-40B4-BE49-F238E27FC236}">
                  <a16:creationId xmlns:a16="http://schemas.microsoft.com/office/drawing/2014/main" id="{EB918B84-393C-4B63-92EF-22A3BC536C9E}"/>
                </a:ext>
              </a:extLst>
            </p:cNvPr>
            <p:cNvSpPr txBox="1"/>
            <p:nvPr/>
          </p:nvSpPr>
          <p:spPr>
            <a:xfrm>
              <a:off x="9860147" y="1689894"/>
              <a:ext cx="1072912" cy="800219"/>
            </a:xfrm>
            <a:prstGeom prst="rect">
              <a:avLst/>
            </a:prstGeom>
            <a:noFill/>
          </p:spPr>
          <p:txBody>
            <a:bodyPr wrap="square" rtlCol="0">
              <a:spAutoFit/>
              <a:scene3d>
                <a:camera prst="orthographicFront"/>
                <a:lightRig rig="threePt" dir="t"/>
              </a:scene3d>
              <a:sp3d contourW="12700"/>
            </a:bodyPr>
            <a:lstStyle/>
            <a:p>
              <a:pPr algn="ctr" defTabSz="685800"/>
              <a:r>
                <a:rPr lang="en-US" altLang="zh-CN"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04</a:t>
              </a:r>
              <a:endParaRPr lang="zh-CN" altLang="en-US"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grpSp>
        <p:nvGrpSpPr>
          <p:cNvPr id="56" name="组合 55">
            <a:extLst>
              <a:ext uri="{FF2B5EF4-FFF2-40B4-BE49-F238E27FC236}">
                <a16:creationId xmlns:a16="http://schemas.microsoft.com/office/drawing/2014/main" id="{C4C483D0-BBED-4647-82D4-97126413AC6B}"/>
              </a:ext>
            </a:extLst>
          </p:cNvPr>
          <p:cNvGrpSpPr/>
          <p:nvPr/>
        </p:nvGrpSpPr>
        <p:grpSpPr>
          <a:xfrm>
            <a:off x="6620563" y="3242102"/>
            <a:ext cx="1400076" cy="1645504"/>
            <a:chOff x="7278290" y="1524238"/>
            <a:chExt cx="1866768" cy="2194005"/>
          </a:xfrm>
        </p:grpSpPr>
        <p:sp>
          <p:nvSpPr>
            <p:cNvPr id="57" name="文本框 56">
              <a:extLst>
                <a:ext uri="{FF2B5EF4-FFF2-40B4-BE49-F238E27FC236}">
                  <a16:creationId xmlns:a16="http://schemas.microsoft.com/office/drawing/2014/main" id="{8C18CD9C-8339-4FB8-A0AF-A8D19101B232}"/>
                </a:ext>
              </a:extLst>
            </p:cNvPr>
            <p:cNvSpPr txBox="1"/>
            <p:nvPr/>
          </p:nvSpPr>
          <p:spPr>
            <a:xfrm>
              <a:off x="7278290" y="3225800"/>
              <a:ext cx="1866768" cy="492443"/>
            </a:xfrm>
            <a:prstGeom prst="rect">
              <a:avLst/>
            </a:prstGeom>
            <a:solidFill>
              <a:schemeClr val="accent1"/>
            </a:solidFill>
          </p:spPr>
          <p:txBody>
            <a:bodyPr wrap="square" rtlCol="0">
              <a:spAutoFit/>
              <a:scene3d>
                <a:camera prst="orthographicFront"/>
                <a:lightRig rig="threePt" dir="t"/>
              </a:scene3d>
              <a:sp3d contourW="12700"/>
            </a:bodyPr>
            <a:lstStyle/>
            <a:p>
              <a:pPr algn="ctr" defTabSz="685800"/>
              <a:r>
                <a:rPr lang="en-US" altLang="zh-CN"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回顾</a:t>
              </a:r>
            </a:p>
          </p:txBody>
        </p:sp>
        <p:sp>
          <p:nvSpPr>
            <p:cNvPr id="58" name="图文框 57">
              <a:extLst>
                <a:ext uri="{FF2B5EF4-FFF2-40B4-BE49-F238E27FC236}">
                  <a16:creationId xmlns:a16="http://schemas.microsoft.com/office/drawing/2014/main" id="{8B4E4258-1149-4975-9CD1-E6E435995832}"/>
                </a:ext>
              </a:extLst>
            </p:cNvPr>
            <p:cNvSpPr/>
            <p:nvPr/>
          </p:nvSpPr>
          <p:spPr>
            <a:xfrm>
              <a:off x="7675218" y="1524238"/>
              <a:ext cx="1072912" cy="1072912"/>
            </a:xfrm>
            <a:prstGeom prst="frame">
              <a:avLst>
                <a:gd name="adj1" fmla="val 359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59" name="等腰三角形 58">
              <a:extLst>
                <a:ext uri="{FF2B5EF4-FFF2-40B4-BE49-F238E27FC236}">
                  <a16:creationId xmlns:a16="http://schemas.microsoft.com/office/drawing/2014/main" id="{A7FA1924-A663-448A-BC39-7AD4258C823C}"/>
                </a:ext>
              </a:extLst>
            </p:cNvPr>
            <p:cNvSpPr/>
            <p:nvPr/>
          </p:nvSpPr>
          <p:spPr>
            <a:xfrm flipV="1">
              <a:off x="8080394" y="2806699"/>
              <a:ext cx="257268" cy="2217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60" name="文本框 59">
              <a:extLst>
                <a:ext uri="{FF2B5EF4-FFF2-40B4-BE49-F238E27FC236}">
                  <a16:creationId xmlns:a16="http://schemas.microsoft.com/office/drawing/2014/main" id="{F2BC6564-4CA6-444F-8A41-48F9036DD0C1}"/>
                </a:ext>
              </a:extLst>
            </p:cNvPr>
            <p:cNvSpPr txBox="1"/>
            <p:nvPr/>
          </p:nvSpPr>
          <p:spPr>
            <a:xfrm>
              <a:off x="7675218" y="1689894"/>
              <a:ext cx="1072912" cy="800219"/>
            </a:xfrm>
            <a:prstGeom prst="rect">
              <a:avLst/>
            </a:prstGeom>
            <a:noFill/>
          </p:spPr>
          <p:txBody>
            <a:bodyPr wrap="square" rtlCol="0">
              <a:spAutoFit/>
              <a:scene3d>
                <a:camera prst="orthographicFront"/>
                <a:lightRig rig="threePt" dir="t"/>
              </a:scene3d>
              <a:sp3d contourW="12700"/>
            </a:bodyPr>
            <a:lstStyle/>
            <a:p>
              <a:pPr algn="ctr" defTabSz="685800"/>
              <a:r>
                <a:rPr lang="en-US" altLang="zh-CN"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rPr>
                <a:t>06</a:t>
              </a:r>
              <a:endParaRPr lang="zh-CN" altLang="en-US" sz="3300" dirty="0">
                <a:solidFill>
                  <a:srgbClr val="000000">
                    <a:lumMod val="75000"/>
                    <a:lumOff val="25000"/>
                  </a:srgbClr>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pic>
        <p:nvPicPr>
          <p:cNvPr id="61" name="图片 60">
            <a:extLst>
              <a:ext uri="{FF2B5EF4-FFF2-40B4-BE49-F238E27FC236}">
                <a16:creationId xmlns:a16="http://schemas.microsoft.com/office/drawing/2014/main" id="{07808BD8-BB22-42ED-80C4-7B9BCBB345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971" y="3779494"/>
            <a:ext cx="1250987" cy="1250987"/>
          </a:xfrm>
          <a:prstGeom prst="rect">
            <a:avLst/>
          </a:prstGeom>
        </p:spPr>
      </p:pic>
    </p:spTree>
    <p:extLst>
      <p:ext uri="{BB962C8B-B14F-4D97-AF65-F5344CB8AC3E}">
        <p14:creationId xmlns:p14="http://schemas.microsoft.com/office/powerpoint/2010/main" val="2729709411"/>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1+#ppt_w/2"/>
                                          </p:val>
                                        </p:tav>
                                        <p:tav tm="100000">
                                          <p:val>
                                            <p:strVal val="#ppt_x"/>
                                          </p:val>
                                        </p:tav>
                                      </p:tavLst>
                                    </p:anim>
                                    <p:anim calcmode="lin" valueType="num">
                                      <p:cBhvr additive="base">
                                        <p:cTn id="18" dur="500" fill="hold"/>
                                        <p:tgtEl>
                                          <p:spTgt spid="4"/>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1+#ppt_w/2"/>
                                          </p:val>
                                        </p:tav>
                                        <p:tav tm="100000">
                                          <p:val>
                                            <p:strVal val="#ppt_x"/>
                                          </p:val>
                                        </p:tav>
                                      </p:tavLst>
                                    </p:anim>
                                    <p:anim calcmode="lin" valueType="num">
                                      <p:cBhvr additive="base">
                                        <p:cTn id="23" dur="500" fill="hold"/>
                                        <p:tgtEl>
                                          <p:spTgt spid="5"/>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nodeType="afterEffect">
                                  <p:stCondLst>
                                    <p:cond delay="0"/>
                                  </p:stCondLst>
                                  <p:childTnLst>
                                    <p:set>
                                      <p:cBhvr>
                                        <p:cTn id="26" dur="1" fill="hold">
                                          <p:stCondLst>
                                            <p:cond delay="0"/>
                                          </p:stCondLst>
                                        </p:cTn>
                                        <p:tgtEl>
                                          <p:spTgt spid="51"/>
                                        </p:tgtEl>
                                        <p:attrNameLst>
                                          <p:attrName>style.visibility</p:attrName>
                                        </p:attrNameLst>
                                      </p:cBhvr>
                                      <p:to>
                                        <p:strVal val="visible"/>
                                      </p:to>
                                    </p:set>
                                    <p:anim calcmode="lin" valueType="num">
                                      <p:cBhvr additive="base">
                                        <p:cTn id="27" dur="500" fill="hold"/>
                                        <p:tgtEl>
                                          <p:spTgt spid="51"/>
                                        </p:tgtEl>
                                        <p:attrNameLst>
                                          <p:attrName>ppt_x</p:attrName>
                                        </p:attrNameLst>
                                      </p:cBhvr>
                                      <p:tavLst>
                                        <p:tav tm="0">
                                          <p:val>
                                            <p:strVal val="1+#ppt_w/2"/>
                                          </p:val>
                                        </p:tav>
                                        <p:tav tm="100000">
                                          <p:val>
                                            <p:strVal val="#ppt_x"/>
                                          </p:val>
                                        </p:tav>
                                      </p:tavLst>
                                    </p:anim>
                                    <p:anim calcmode="lin" valueType="num">
                                      <p:cBhvr additive="base">
                                        <p:cTn id="28" dur="500" fill="hold"/>
                                        <p:tgtEl>
                                          <p:spTgt spid="51"/>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2" fill="hold" nodeType="afterEffect">
                                  <p:stCondLst>
                                    <p:cond delay="0"/>
                                  </p:stCondLst>
                                  <p:childTnLst>
                                    <p:set>
                                      <p:cBhvr>
                                        <p:cTn id="31" dur="1" fill="hold">
                                          <p:stCondLst>
                                            <p:cond delay="0"/>
                                          </p:stCondLst>
                                        </p:cTn>
                                        <p:tgtEl>
                                          <p:spTgt spid="33"/>
                                        </p:tgtEl>
                                        <p:attrNameLst>
                                          <p:attrName>style.visibility</p:attrName>
                                        </p:attrNameLst>
                                      </p:cBhvr>
                                      <p:to>
                                        <p:strVal val="visible"/>
                                      </p:to>
                                    </p:set>
                                    <p:anim calcmode="lin" valueType="num">
                                      <p:cBhvr additive="base">
                                        <p:cTn id="32" dur="500" fill="hold"/>
                                        <p:tgtEl>
                                          <p:spTgt spid="33"/>
                                        </p:tgtEl>
                                        <p:attrNameLst>
                                          <p:attrName>ppt_x</p:attrName>
                                        </p:attrNameLst>
                                      </p:cBhvr>
                                      <p:tavLst>
                                        <p:tav tm="0">
                                          <p:val>
                                            <p:strVal val="1+#ppt_w/2"/>
                                          </p:val>
                                        </p:tav>
                                        <p:tav tm="100000">
                                          <p:val>
                                            <p:strVal val="#ppt_x"/>
                                          </p:val>
                                        </p:tav>
                                      </p:tavLst>
                                    </p:anim>
                                    <p:anim calcmode="lin" valueType="num">
                                      <p:cBhvr additive="base">
                                        <p:cTn id="33" dur="500" fill="hold"/>
                                        <p:tgtEl>
                                          <p:spTgt spid="33"/>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2" fill="hold" nodeType="afterEffect">
                                  <p:stCondLst>
                                    <p:cond delay="0"/>
                                  </p:stCondLst>
                                  <p:childTnLst>
                                    <p:set>
                                      <p:cBhvr>
                                        <p:cTn id="36" dur="1" fill="hold">
                                          <p:stCondLst>
                                            <p:cond delay="0"/>
                                          </p:stCondLst>
                                        </p:cTn>
                                        <p:tgtEl>
                                          <p:spTgt spid="56"/>
                                        </p:tgtEl>
                                        <p:attrNameLst>
                                          <p:attrName>style.visibility</p:attrName>
                                        </p:attrNameLst>
                                      </p:cBhvr>
                                      <p:to>
                                        <p:strVal val="visible"/>
                                      </p:to>
                                    </p:set>
                                    <p:anim calcmode="lin" valueType="num">
                                      <p:cBhvr additive="base">
                                        <p:cTn id="37" dur="500" fill="hold"/>
                                        <p:tgtEl>
                                          <p:spTgt spid="56"/>
                                        </p:tgtEl>
                                        <p:attrNameLst>
                                          <p:attrName>ppt_x</p:attrName>
                                        </p:attrNameLst>
                                      </p:cBhvr>
                                      <p:tavLst>
                                        <p:tav tm="0">
                                          <p:val>
                                            <p:strVal val="1+#ppt_w/2"/>
                                          </p:val>
                                        </p:tav>
                                        <p:tav tm="100000">
                                          <p:val>
                                            <p:strVal val="#ppt_x"/>
                                          </p:val>
                                        </p:tav>
                                      </p:tavLst>
                                    </p:anim>
                                    <p:anim calcmode="lin" valueType="num">
                                      <p:cBhvr additive="base">
                                        <p:cTn id="38" dur="5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a:grpSpLocks noChangeAspect="1"/>
          </p:cNvGrpSpPr>
          <p:nvPr/>
        </p:nvGrpSpPr>
        <p:grpSpPr bwMode="auto">
          <a:xfrm>
            <a:off x="2979720" y="1211136"/>
            <a:ext cx="2556601" cy="2556601"/>
            <a:chOff x="1307" y="587"/>
            <a:chExt cx="3147" cy="3147"/>
          </a:xfrm>
        </p:grpSpPr>
        <p:sp>
          <p:nvSpPr>
            <p:cNvPr id="7" name="Freeform 5"/>
            <p:cNvSpPr>
              <a:spLocks/>
            </p:cNvSpPr>
            <p:nvPr/>
          </p:nvSpPr>
          <p:spPr bwMode="auto">
            <a:xfrm>
              <a:off x="3502" y="2039"/>
              <a:ext cx="663" cy="1375"/>
            </a:xfrm>
            <a:custGeom>
              <a:avLst/>
              <a:gdLst>
                <a:gd name="T0" fmla="*/ 0 w 727"/>
                <a:gd name="T1" fmla="*/ 0 h 1508"/>
                <a:gd name="T2" fmla="*/ 0 w 727"/>
                <a:gd name="T3" fmla="*/ 1508 h 1508"/>
                <a:gd name="T4" fmla="*/ 727 w 727"/>
                <a:gd name="T5" fmla="*/ 722 h 1508"/>
                <a:gd name="T6" fmla="*/ 0 w 727"/>
                <a:gd name="T7" fmla="*/ 0 h 1508"/>
              </a:gdLst>
              <a:ahLst/>
              <a:cxnLst>
                <a:cxn ang="0">
                  <a:pos x="T0" y="T1"/>
                </a:cxn>
                <a:cxn ang="0">
                  <a:pos x="T2" y="T3"/>
                </a:cxn>
                <a:cxn ang="0">
                  <a:pos x="T4" y="T5"/>
                </a:cxn>
                <a:cxn ang="0">
                  <a:pos x="T6" y="T7"/>
                </a:cxn>
              </a:cxnLst>
              <a:rect l="0" t="0" r="r" b="b"/>
              <a:pathLst>
                <a:path w="727" h="1508">
                  <a:moveTo>
                    <a:pt x="0" y="0"/>
                  </a:moveTo>
                  <a:cubicBezTo>
                    <a:pt x="0" y="1508"/>
                    <a:pt x="0" y="1508"/>
                    <a:pt x="0" y="1508"/>
                  </a:cubicBezTo>
                  <a:cubicBezTo>
                    <a:pt x="0" y="1508"/>
                    <a:pt x="535" y="1358"/>
                    <a:pt x="727" y="722"/>
                  </a:cubicBez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8" name="Freeform 6"/>
            <p:cNvSpPr>
              <a:spLocks/>
            </p:cNvSpPr>
            <p:nvPr/>
          </p:nvSpPr>
          <p:spPr bwMode="auto">
            <a:xfrm>
              <a:off x="3233" y="1631"/>
              <a:ext cx="1221" cy="975"/>
            </a:xfrm>
            <a:custGeom>
              <a:avLst/>
              <a:gdLst>
                <a:gd name="T0" fmla="*/ 0 w 1339"/>
                <a:gd name="T1" fmla="*/ 3 h 1069"/>
                <a:gd name="T2" fmla="*/ 1067 w 1339"/>
                <a:gd name="T3" fmla="*/ 1069 h 1069"/>
                <a:gd name="T4" fmla="*/ 1025 w 1339"/>
                <a:gd name="T5" fmla="*/ 0 h 1069"/>
                <a:gd name="T6" fmla="*/ 0 w 1339"/>
                <a:gd name="T7" fmla="*/ 3 h 1069"/>
              </a:gdLst>
              <a:ahLst/>
              <a:cxnLst>
                <a:cxn ang="0">
                  <a:pos x="T0" y="T1"/>
                </a:cxn>
                <a:cxn ang="0">
                  <a:pos x="T2" y="T3"/>
                </a:cxn>
                <a:cxn ang="0">
                  <a:pos x="T4" y="T5"/>
                </a:cxn>
                <a:cxn ang="0">
                  <a:pos x="T6" y="T7"/>
                </a:cxn>
              </a:cxnLst>
              <a:rect l="0" t="0" r="r" b="b"/>
              <a:pathLst>
                <a:path w="1339" h="1069">
                  <a:moveTo>
                    <a:pt x="0" y="3"/>
                  </a:moveTo>
                  <a:cubicBezTo>
                    <a:pt x="1067" y="1069"/>
                    <a:pt x="1067" y="1069"/>
                    <a:pt x="1067" y="1069"/>
                  </a:cubicBezTo>
                  <a:cubicBezTo>
                    <a:pt x="1067" y="1069"/>
                    <a:pt x="1339" y="585"/>
                    <a:pt x="1025" y="0"/>
                  </a:cubicBezTo>
                  <a:lnTo>
                    <a:pt x="0" y="3"/>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9" name="Freeform 7"/>
            <p:cNvSpPr>
              <a:spLocks/>
            </p:cNvSpPr>
            <p:nvPr/>
          </p:nvSpPr>
          <p:spPr bwMode="auto">
            <a:xfrm>
              <a:off x="2757" y="876"/>
              <a:ext cx="1375" cy="663"/>
            </a:xfrm>
            <a:custGeom>
              <a:avLst/>
              <a:gdLst>
                <a:gd name="T0" fmla="*/ 0 w 1508"/>
                <a:gd name="T1" fmla="*/ 727 h 727"/>
                <a:gd name="T2" fmla="*/ 1508 w 1508"/>
                <a:gd name="T3" fmla="*/ 727 h 727"/>
                <a:gd name="T4" fmla="*/ 722 w 1508"/>
                <a:gd name="T5" fmla="*/ 0 h 727"/>
                <a:gd name="T6" fmla="*/ 0 w 1508"/>
                <a:gd name="T7" fmla="*/ 727 h 727"/>
              </a:gdLst>
              <a:ahLst/>
              <a:cxnLst>
                <a:cxn ang="0">
                  <a:pos x="T0" y="T1"/>
                </a:cxn>
                <a:cxn ang="0">
                  <a:pos x="T2" y="T3"/>
                </a:cxn>
                <a:cxn ang="0">
                  <a:pos x="T4" y="T5"/>
                </a:cxn>
                <a:cxn ang="0">
                  <a:pos x="T6" y="T7"/>
                </a:cxn>
              </a:cxnLst>
              <a:rect l="0" t="0" r="r" b="b"/>
              <a:pathLst>
                <a:path w="1508" h="727">
                  <a:moveTo>
                    <a:pt x="0" y="727"/>
                  </a:moveTo>
                  <a:cubicBezTo>
                    <a:pt x="1508" y="727"/>
                    <a:pt x="1508" y="727"/>
                    <a:pt x="1508" y="727"/>
                  </a:cubicBezTo>
                  <a:cubicBezTo>
                    <a:pt x="1508" y="727"/>
                    <a:pt x="1358" y="192"/>
                    <a:pt x="722" y="0"/>
                  </a:cubicBezTo>
                  <a:lnTo>
                    <a:pt x="0" y="727"/>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 name="Freeform 8"/>
            <p:cNvSpPr>
              <a:spLocks/>
            </p:cNvSpPr>
            <p:nvPr/>
          </p:nvSpPr>
          <p:spPr bwMode="auto">
            <a:xfrm>
              <a:off x="2351" y="587"/>
              <a:ext cx="975" cy="1220"/>
            </a:xfrm>
            <a:custGeom>
              <a:avLst/>
              <a:gdLst>
                <a:gd name="T0" fmla="*/ 3 w 1070"/>
                <a:gd name="T1" fmla="*/ 1338 h 1338"/>
                <a:gd name="T2" fmla="*/ 1070 w 1070"/>
                <a:gd name="T3" fmla="*/ 272 h 1338"/>
                <a:gd name="T4" fmla="*/ 0 w 1070"/>
                <a:gd name="T5" fmla="*/ 314 h 1338"/>
                <a:gd name="T6" fmla="*/ 3 w 1070"/>
                <a:gd name="T7" fmla="*/ 1338 h 1338"/>
              </a:gdLst>
              <a:ahLst/>
              <a:cxnLst>
                <a:cxn ang="0">
                  <a:pos x="T0" y="T1"/>
                </a:cxn>
                <a:cxn ang="0">
                  <a:pos x="T2" y="T3"/>
                </a:cxn>
                <a:cxn ang="0">
                  <a:pos x="T4" y="T5"/>
                </a:cxn>
                <a:cxn ang="0">
                  <a:pos x="T6" y="T7"/>
                </a:cxn>
              </a:cxnLst>
              <a:rect l="0" t="0" r="r" b="b"/>
              <a:pathLst>
                <a:path w="1070" h="1338">
                  <a:moveTo>
                    <a:pt x="3" y="1338"/>
                  </a:moveTo>
                  <a:cubicBezTo>
                    <a:pt x="1070" y="272"/>
                    <a:pt x="1070" y="272"/>
                    <a:pt x="1070" y="272"/>
                  </a:cubicBezTo>
                  <a:cubicBezTo>
                    <a:pt x="1070" y="272"/>
                    <a:pt x="585" y="0"/>
                    <a:pt x="0" y="314"/>
                  </a:cubicBezTo>
                  <a:lnTo>
                    <a:pt x="3" y="1338"/>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1" name="Freeform 9"/>
            <p:cNvSpPr>
              <a:spLocks/>
            </p:cNvSpPr>
            <p:nvPr/>
          </p:nvSpPr>
          <p:spPr bwMode="auto">
            <a:xfrm>
              <a:off x="1596" y="908"/>
              <a:ext cx="663" cy="1375"/>
            </a:xfrm>
            <a:custGeom>
              <a:avLst/>
              <a:gdLst>
                <a:gd name="T0" fmla="*/ 727 w 727"/>
                <a:gd name="T1" fmla="*/ 1508 h 1508"/>
                <a:gd name="T2" fmla="*/ 727 w 727"/>
                <a:gd name="T3" fmla="*/ 0 h 1508"/>
                <a:gd name="T4" fmla="*/ 0 w 727"/>
                <a:gd name="T5" fmla="*/ 786 h 1508"/>
                <a:gd name="T6" fmla="*/ 727 w 727"/>
                <a:gd name="T7" fmla="*/ 1508 h 1508"/>
              </a:gdLst>
              <a:ahLst/>
              <a:cxnLst>
                <a:cxn ang="0">
                  <a:pos x="T0" y="T1"/>
                </a:cxn>
                <a:cxn ang="0">
                  <a:pos x="T2" y="T3"/>
                </a:cxn>
                <a:cxn ang="0">
                  <a:pos x="T4" y="T5"/>
                </a:cxn>
                <a:cxn ang="0">
                  <a:pos x="T6" y="T7"/>
                </a:cxn>
              </a:cxnLst>
              <a:rect l="0" t="0" r="r" b="b"/>
              <a:pathLst>
                <a:path w="727" h="1508">
                  <a:moveTo>
                    <a:pt x="727" y="1508"/>
                  </a:moveTo>
                  <a:cubicBezTo>
                    <a:pt x="727" y="0"/>
                    <a:pt x="727" y="0"/>
                    <a:pt x="727" y="0"/>
                  </a:cubicBezTo>
                  <a:cubicBezTo>
                    <a:pt x="727" y="0"/>
                    <a:pt x="192" y="150"/>
                    <a:pt x="0" y="786"/>
                  </a:cubicBezTo>
                  <a:lnTo>
                    <a:pt x="727" y="1508"/>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2" name="Freeform 10"/>
            <p:cNvSpPr>
              <a:spLocks/>
            </p:cNvSpPr>
            <p:nvPr/>
          </p:nvSpPr>
          <p:spPr bwMode="auto">
            <a:xfrm>
              <a:off x="1307" y="1714"/>
              <a:ext cx="1220" cy="975"/>
            </a:xfrm>
            <a:custGeom>
              <a:avLst/>
              <a:gdLst>
                <a:gd name="T0" fmla="*/ 1338 w 1338"/>
                <a:gd name="T1" fmla="*/ 1066 h 1069"/>
                <a:gd name="T2" fmla="*/ 272 w 1338"/>
                <a:gd name="T3" fmla="*/ 0 h 1069"/>
                <a:gd name="T4" fmla="*/ 314 w 1338"/>
                <a:gd name="T5" fmla="*/ 1069 h 1069"/>
                <a:gd name="T6" fmla="*/ 1338 w 1338"/>
                <a:gd name="T7" fmla="*/ 1066 h 1069"/>
              </a:gdLst>
              <a:ahLst/>
              <a:cxnLst>
                <a:cxn ang="0">
                  <a:pos x="T0" y="T1"/>
                </a:cxn>
                <a:cxn ang="0">
                  <a:pos x="T2" y="T3"/>
                </a:cxn>
                <a:cxn ang="0">
                  <a:pos x="T4" y="T5"/>
                </a:cxn>
                <a:cxn ang="0">
                  <a:pos x="T6" y="T7"/>
                </a:cxn>
              </a:cxnLst>
              <a:rect l="0" t="0" r="r" b="b"/>
              <a:pathLst>
                <a:path w="1338" h="1069">
                  <a:moveTo>
                    <a:pt x="1338" y="1066"/>
                  </a:moveTo>
                  <a:cubicBezTo>
                    <a:pt x="272" y="0"/>
                    <a:pt x="272" y="0"/>
                    <a:pt x="272" y="0"/>
                  </a:cubicBezTo>
                  <a:cubicBezTo>
                    <a:pt x="272" y="0"/>
                    <a:pt x="0" y="484"/>
                    <a:pt x="314" y="1069"/>
                  </a:cubicBezTo>
                  <a:lnTo>
                    <a:pt x="1338" y="106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3" name="Freeform 11"/>
            <p:cNvSpPr>
              <a:spLocks/>
            </p:cNvSpPr>
            <p:nvPr/>
          </p:nvSpPr>
          <p:spPr bwMode="auto">
            <a:xfrm>
              <a:off x="1627" y="2783"/>
              <a:ext cx="1375" cy="662"/>
            </a:xfrm>
            <a:custGeom>
              <a:avLst/>
              <a:gdLst>
                <a:gd name="T0" fmla="*/ 1508 w 1508"/>
                <a:gd name="T1" fmla="*/ 0 h 727"/>
                <a:gd name="T2" fmla="*/ 0 w 1508"/>
                <a:gd name="T3" fmla="*/ 0 h 727"/>
                <a:gd name="T4" fmla="*/ 786 w 1508"/>
                <a:gd name="T5" fmla="*/ 727 h 727"/>
                <a:gd name="T6" fmla="*/ 1508 w 1508"/>
                <a:gd name="T7" fmla="*/ 0 h 727"/>
              </a:gdLst>
              <a:ahLst/>
              <a:cxnLst>
                <a:cxn ang="0">
                  <a:pos x="T0" y="T1"/>
                </a:cxn>
                <a:cxn ang="0">
                  <a:pos x="T2" y="T3"/>
                </a:cxn>
                <a:cxn ang="0">
                  <a:pos x="T4" y="T5"/>
                </a:cxn>
                <a:cxn ang="0">
                  <a:pos x="T6" y="T7"/>
                </a:cxn>
              </a:cxnLst>
              <a:rect l="0" t="0" r="r" b="b"/>
              <a:pathLst>
                <a:path w="1508" h="727">
                  <a:moveTo>
                    <a:pt x="1508" y="0"/>
                  </a:moveTo>
                  <a:cubicBezTo>
                    <a:pt x="0" y="0"/>
                    <a:pt x="0" y="0"/>
                    <a:pt x="0" y="0"/>
                  </a:cubicBezTo>
                  <a:cubicBezTo>
                    <a:pt x="0" y="0"/>
                    <a:pt x="150" y="535"/>
                    <a:pt x="786" y="727"/>
                  </a:cubicBezTo>
                  <a:lnTo>
                    <a:pt x="1508"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4" name="Freeform 12"/>
            <p:cNvSpPr>
              <a:spLocks/>
            </p:cNvSpPr>
            <p:nvPr/>
          </p:nvSpPr>
          <p:spPr bwMode="auto">
            <a:xfrm>
              <a:off x="2434" y="2515"/>
              <a:ext cx="975" cy="1219"/>
            </a:xfrm>
            <a:custGeom>
              <a:avLst/>
              <a:gdLst>
                <a:gd name="T0" fmla="*/ 1066 w 1070"/>
                <a:gd name="T1" fmla="*/ 0 h 1338"/>
                <a:gd name="T2" fmla="*/ 0 w 1070"/>
                <a:gd name="T3" fmla="*/ 1066 h 1338"/>
                <a:gd name="T4" fmla="*/ 1070 w 1070"/>
                <a:gd name="T5" fmla="*/ 1024 h 1338"/>
                <a:gd name="T6" fmla="*/ 1066 w 1070"/>
                <a:gd name="T7" fmla="*/ 0 h 1338"/>
              </a:gdLst>
              <a:ahLst/>
              <a:cxnLst>
                <a:cxn ang="0">
                  <a:pos x="T0" y="T1"/>
                </a:cxn>
                <a:cxn ang="0">
                  <a:pos x="T2" y="T3"/>
                </a:cxn>
                <a:cxn ang="0">
                  <a:pos x="T4" y="T5"/>
                </a:cxn>
                <a:cxn ang="0">
                  <a:pos x="T6" y="T7"/>
                </a:cxn>
              </a:cxnLst>
              <a:rect l="0" t="0" r="r" b="b"/>
              <a:pathLst>
                <a:path w="1070" h="1338">
                  <a:moveTo>
                    <a:pt x="1066" y="0"/>
                  </a:moveTo>
                  <a:cubicBezTo>
                    <a:pt x="0" y="1066"/>
                    <a:pt x="0" y="1066"/>
                    <a:pt x="0" y="1066"/>
                  </a:cubicBezTo>
                  <a:cubicBezTo>
                    <a:pt x="0" y="1066"/>
                    <a:pt x="484" y="1338"/>
                    <a:pt x="1070" y="1024"/>
                  </a:cubicBezTo>
                  <a:lnTo>
                    <a:pt x="1066"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sp>
        <p:nvSpPr>
          <p:cNvPr id="54" name="TextBox 53"/>
          <p:cNvSpPr txBox="1"/>
          <p:nvPr/>
        </p:nvSpPr>
        <p:spPr>
          <a:xfrm>
            <a:off x="2669637" y="1511894"/>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01</a:t>
            </a:r>
          </a:p>
        </p:txBody>
      </p:sp>
      <p:sp>
        <p:nvSpPr>
          <p:cNvPr id="56" name="TextBox 55"/>
          <p:cNvSpPr txBox="1"/>
          <p:nvPr/>
        </p:nvSpPr>
        <p:spPr>
          <a:xfrm>
            <a:off x="432300" y="1889391"/>
            <a:ext cx="2554965" cy="861390"/>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会议前没有做好合理的规划，导致会议中确定</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 Backlog</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时花费时间较长。</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57" name="TextBox 56"/>
          <p:cNvSpPr txBox="1"/>
          <p:nvPr/>
        </p:nvSpPr>
        <p:spPr>
          <a:xfrm>
            <a:off x="2718405" y="3026375"/>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03</a:t>
            </a:r>
          </a:p>
        </p:txBody>
      </p:sp>
      <p:sp>
        <p:nvSpPr>
          <p:cNvPr id="60" name="TextBox 59"/>
          <p:cNvSpPr txBox="1"/>
          <p:nvPr/>
        </p:nvSpPr>
        <p:spPr>
          <a:xfrm>
            <a:off x="5437742" y="1341206"/>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02</a:t>
            </a:r>
          </a:p>
        </p:txBody>
      </p:sp>
      <p:sp>
        <p:nvSpPr>
          <p:cNvPr id="63" name="TextBox 62"/>
          <p:cNvSpPr txBox="1"/>
          <p:nvPr/>
        </p:nvSpPr>
        <p:spPr>
          <a:xfrm>
            <a:off x="5462127" y="3062951"/>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04</a:t>
            </a:r>
          </a:p>
        </p:txBody>
      </p:sp>
      <p:sp>
        <p:nvSpPr>
          <p:cNvPr id="23" name="矩形 22">
            <a:extLst>
              <a:ext uri="{FF2B5EF4-FFF2-40B4-BE49-F238E27FC236}">
                <a16:creationId xmlns:a16="http://schemas.microsoft.com/office/drawing/2014/main" id="{1E6FA410-F1CF-43D8-B32D-B96C1B13EA37}"/>
              </a:ext>
            </a:extLst>
          </p:cNvPr>
          <p:cNvSpPr/>
          <p:nvPr/>
        </p:nvSpPr>
        <p:spPr>
          <a:xfrm>
            <a:off x="394458" y="450591"/>
            <a:ext cx="3611886" cy="461665"/>
          </a:xfrm>
          <a:prstGeom prst="rect">
            <a:avLst/>
          </a:prstGeom>
        </p:spPr>
        <p:txBody>
          <a:bodyPr wrap="none">
            <a:spAutoFit/>
          </a:bodyPr>
          <a:lstStyle/>
          <a:p>
            <a:pPr defTabSz="685800"/>
            <a:r>
              <a:rPr lang="en-US" altLang="zh-CN"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计划会议经验总结</a:t>
            </a:r>
          </a:p>
        </p:txBody>
      </p:sp>
      <p:sp>
        <p:nvSpPr>
          <p:cNvPr id="24" name="TextBox 55">
            <a:extLst>
              <a:ext uri="{FF2B5EF4-FFF2-40B4-BE49-F238E27FC236}">
                <a16:creationId xmlns:a16="http://schemas.microsoft.com/office/drawing/2014/main" id="{ACD5DE1B-ABCB-44A2-B3D4-AB86AA9FFD66}"/>
              </a:ext>
            </a:extLst>
          </p:cNvPr>
          <p:cNvSpPr txBox="1"/>
          <p:nvPr/>
        </p:nvSpPr>
        <p:spPr>
          <a:xfrm>
            <a:off x="5526530" y="1694319"/>
            <a:ext cx="2820714" cy="1156855"/>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对</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Product Backlog</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每个条目相应故事点的评估虽花费时间较多，但能帮助开发团队更深入地明白</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目标。</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5" name="TextBox 55">
            <a:extLst>
              <a:ext uri="{FF2B5EF4-FFF2-40B4-BE49-F238E27FC236}">
                <a16:creationId xmlns:a16="http://schemas.microsoft.com/office/drawing/2014/main" id="{5D036556-B5F2-4ECC-B9D9-F6AD407209C9}"/>
              </a:ext>
            </a:extLst>
          </p:cNvPr>
          <p:cNvSpPr txBox="1"/>
          <p:nvPr/>
        </p:nvSpPr>
        <p:spPr>
          <a:xfrm>
            <a:off x="383532" y="3404968"/>
            <a:ext cx="3084464" cy="1156855"/>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讨论</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DDL</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以及界限问题的进度较快，受到本次作业时间限制，以及下次作业的内容影响，我们团队决定第一次时封闭开发的时间是五天半。</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6" name="TextBox 55">
            <a:extLst>
              <a:ext uri="{FF2B5EF4-FFF2-40B4-BE49-F238E27FC236}">
                <a16:creationId xmlns:a16="http://schemas.microsoft.com/office/drawing/2014/main" id="{11197D16-AF46-4535-A905-A564AE42D866}"/>
              </a:ext>
            </a:extLst>
          </p:cNvPr>
          <p:cNvSpPr txBox="1"/>
          <p:nvPr/>
        </p:nvSpPr>
        <p:spPr>
          <a:xfrm>
            <a:off x="5279247" y="3396176"/>
            <a:ext cx="3084465" cy="1156855"/>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在计划会议之前应该做好一个比较齐全的准备来进行保证会议顺利进行，以及需要整个团队的积极参与才能让这个会议发挥其应有的作用。</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Tree>
    <p:extLst>
      <p:ext uri="{BB962C8B-B14F-4D97-AF65-F5344CB8AC3E}">
        <p14:creationId xmlns:p14="http://schemas.microsoft.com/office/powerpoint/2010/main" val="150507805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500"/>
                                        <p:tgtEl>
                                          <p:spTgt spid="5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fade">
                                      <p:cBhvr>
                                        <p:cTn id="19" dur="500"/>
                                        <p:tgtEl>
                                          <p:spTgt spid="60"/>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fade">
                                      <p:cBhvr>
                                        <p:cTn id="27" dur="500"/>
                                        <p:tgtEl>
                                          <p:spTgt spid="57"/>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63"/>
                                        </p:tgtEl>
                                        <p:attrNameLst>
                                          <p:attrName>style.visibility</p:attrName>
                                        </p:attrNameLst>
                                      </p:cBhvr>
                                      <p:to>
                                        <p:strVal val="visible"/>
                                      </p:to>
                                    </p:set>
                                    <p:animEffect transition="in" filter="fade">
                                      <p:cBhvr>
                                        <p:cTn id="35" dur="500"/>
                                        <p:tgtEl>
                                          <p:spTgt spid="63"/>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6" grpId="0"/>
      <p:bldP spid="57" grpId="0"/>
      <p:bldP spid="60" grpId="0"/>
      <p:bldP spid="63" grpId="0"/>
      <p:bldP spid="24" grpId="0"/>
      <p:bldP spid="25" grpId="0"/>
      <p:bldP spid="2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6CDB90E5-5AC2-4653-A7BA-7E741A80B22E}"/>
              </a:ext>
            </a:extLst>
          </p:cNvPr>
          <p:cNvPicPr>
            <a:picLocks noChangeAspect="1"/>
          </p:cNvPicPr>
          <p:nvPr/>
        </p:nvPicPr>
        <p:blipFill rotWithShape="1">
          <a:blip r:embed="rId3">
            <a:extLst>
              <a:ext uri="{28A0092B-C50C-407E-A947-70E740481C1C}">
                <a14:useLocalDpi xmlns:a14="http://schemas.microsoft.com/office/drawing/2010/main" val="0"/>
              </a:ext>
            </a:extLst>
          </a:blip>
          <a:srcRect t="30077" r="30077"/>
          <a:stretch/>
        </p:blipFill>
        <p:spPr>
          <a:xfrm rot="16200000">
            <a:off x="1991692" y="-2008811"/>
            <a:ext cx="5160618" cy="9144002"/>
          </a:xfrm>
          <a:prstGeom prst="rect">
            <a:avLst/>
          </a:prstGeom>
        </p:spPr>
      </p:pic>
      <p:grpSp>
        <p:nvGrpSpPr>
          <p:cNvPr id="4" name="组合 60">
            <a:extLst>
              <a:ext uri="{FF2B5EF4-FFF2-40B4-BE49-F238E27FC236}">
                <a16:creationId xmlns:a16="http://schemas.microsoft.com/office/drawing/2014/main" id="{8B370857-D9A0-4394-B96E-6423D21C7A12}"/>
              </a:ext>
            </a:extLst>
          </p:cNvPr>
          <p:cNvGrpSpPr>
            <a:grpSpLocks/>
          </p:cNvGrpSpPr>
          <p:nvPr/>
        </p:nvGrpSpPr>
        <p:grpSpPr bwMode="auto">
          <a:xfrm>
            <a:off x="2665214" y="1147024"/>
            <a:ext cx="3813572" cy="3109913"/>
            <a:chOff x="0" y="0"/>
            <a:chExt cx="5084570" cy="4145756"/>
          </a:xfrm>
        </p:grpSpPr>
        <p:sp>
          <p:nvSpPr>
            <p:cNvPr id="5" name="任意多边形 36">
              <a:extLst>
                <a:ext uri="{FF2B5EF4-FFF2-40B4-BE49-F238E27FC236}">
                  <a16:creationId xmlns:a16="http://schemas.microsoft.com/office/drawing/2014/main" id="{6D9DB053-DC9A-46A9-9F23-FF2EDB9E9996}"/>
                </a:ext>
              </a:extLst>
            </p:cNvPr>
            <p:cNvSpPr>
              <a:spLocks/>
            </p:cNvSpPr>
            <p:nvPr/>
          </p:nvSpPr>
          <p:spPr bwMode="auto">
            <a:xfrm flipV="1">
              <a:off x="122233" y="0"/>
              <a:ext cx="4809942" cy="4145756"/>
            </a:xfrm>
            <a:custGeom>
              <a:avLst/>
              <a:gdLst>
                <a:gd name="T0" fmla="*/ 2404969 w 4809078"/>
                <a:gd name="T1" fmla="*/ 1179011 h 4145756"/>
                <a:gd name="T2" fmla="*/ 2357709 w 4809078"/>
                <a:gd name="T3" fmla="*/ 1086906 h 4145756"/>
                <a:gd name="T4" fmla="*/ 2259779 w 4809078"/>
                <a:gd name="T5" fmla="*/ 1068117 h 4145756"/>
                <a:gd name="T6" fmla="*/ 2328500 w 4809078"/>
                <a:gd name="T7" fmla="*/ 992403 h 4145756"/>
                <a:gd name="T8" fmla="*/ 2315237 w 4809078"/>
                <a:gd name="T9" fmla="*/ 888686 h 4145756"/>
                <a:gd name="T10" fmla="*/ 2404969 w 4809078"/>
                <a:gd name="T11" fmla="*/ 933997 h 4145756"/>
                <a:gd name="T12" fmla="*/ 2494701 w 4809078"/>
                <a:gd name="T13" fmla="*/ 888686 h 4145756"/>
                <a:gd name="T14" fmla="*/ 2481438 w 4809078"/>
                <a:gd name="T15" fmla="*/ 992403 h 4145756"/>
                <a:gd name="T16" fmla="*/ 2550159 w 4809078"/>
                <a:gd name="T17" fmla="*/ 1068117 h 4145756"/>
                <a:gd name="T18" fmla="*/ 2452229 w 4809078"/>
                <a:gd name="T19" fmla="*/ 1086906 h 4145756"/>
                <a:gd name="T20" fmla="*/ 2404969 w 4809078"/>
                <a:gd name="T21" fmla="*/ 1179011 h 4145756"/>
                <a:gd name="T22" fmla="*/ 2035110 w 4809078"/>
                <a:gd name="T23" fmla="*/ 2668782 h 4145756"/>
                <a:gd name="T24" fmla="*/ 2032759 w 4809078"/>
                <a:gd name="T25" fmla="*/ 2667209 h 4145756"/>
                <a:gd name="T26" fmla="*/ 2032759 w 4809078"/>
                <a:gd name="T27" fmla="*/ 2668270 h 4145756"/>
                <a:gd name="T28" fmla="*/ 1164961 w 4809078"/>
                <a:gd name="T29" fmla="*/ 2643947 h 4145756"/>
                <a:gd name="T30" fmla="*/ 2032759 w 4809078"/>
                <a:gd name="T31" fmla="*/ 2619625 h 4145756"/>
                <a:gd name="T32" fmla="*/ 2032759 w 4809078"/>
                <a:gd name="T33" fmla="*/ 2621198 h 4145756"/>
                <a:gd name="T34" fmla="*/ 2035110 w 4809078"/>
                <a:gd name="T35" fmla="*/ 2619624 h 4145756"/>
                <a:gd name="T36" fmla="*/ 2050317 w 4809078"/>
                <a:gd name="T37" fmla="*/ 2644204 h 4145756"/>
                <a:gd name="T38" fmla="*/ 2035110 w 4809078"/>
                <a:gd name="T39" fmla="*/ 2668782 h 4145756"/>
                <a:gd name="T40" fmla="*/ 2774829 w 4809078"/>
                <a:gd name="T41" fmla="*/ 2668784 h 4145756"/>
                <a:gd name="T42" fmla="*/ 2759623 w 4809078"/>
                <a:gd name="T43" fmla="*/ 2644205 h 4145756"/>
                <a:gd name="T44" fmla="*/ 2774829 w 4809078"/>
                <a:gd name="T45" fmla="*/ 2619625 h 4145756"/>
                <a:gd name="T46" fmla="*/ 2777179 w 4809078"/>
                <a:gd name="T47" fmla="*/ 2621200 h 4145756"/>
                <a:gd name="T48" fmla="*/ 2777179 w 4809078"/>
                <a:gd name="T49" fmla="*/ 2619626 h 4145756"/>
                <a:gd name="T50" fmla="*/ 3644978 w 4809078"/>
                <a:gd name="T51" fmla="*/ 2643948 h 4145756"/>
                <a:gd name="T52" fmla="*/ 2777179 w 4809078"/>
                <a:gd name="T53" fmla="*/ 2668271 h 4145756"/>
                <a:gd name="T54" fmla="*/ 2777179 w 4809078"/>
                <a:gd name="T55" fmla="*/ 2667210 h 4145756"/>
                <a:gd name="T56" fmla="*/ 2774829 w 4809078"/>
                <a:gd name="T57" fmla="*/ 2668784 h 4145756"/>
                <a:gd name="T58" fmla="*/ 2668976 w 4809078"/>
                <a:gd name="T59" fmla="*/ 2693363 h 4145756"/>
                <a:gd name="T60" fmla="*/ 2619809 w 4809078"/>
                <a:gd name="T61" fmla="*/ 2644204 h 4145756"/>
                <a:gd name="T62" fmla="*/ 2668976 w 4809078"/>
                <a:gd name="T63" fmla="*/ 2595045 h 4145756"/>
                <a:gd name="T64" fmla="*/ 2718144 w 4809078"/>
                <a:gd name="T65" fmla="*/ 2644204 h 4145756"/>
                <a:gd name="T66" fmla="*/ 2668976 w 4809078"/>
                <a:gd name="T67" fmla="*/ 2693363 h 4145756"/>
                <a:gd name="T68" fmla="*/ 2140963 w 4809078"/>
                <a:gd name="T69" fmla="*/ 2693363 h 4145756"/>
                <a:gd name="T70" fmla="*/ 2091795 w 4809078"/>
                <a:gd name="T71" fmla="*/ 2644204 h 4145756"/>
                <a:gd name="T72" fmla="*/ 2140963 w 4809078"/>
                <a:gd name="T73" fmla="*/ 2595045 h 4145756"/>
                <a:gd name="T74" fmla="*/ 2190130 w 4809078"/>
                <a:gd name="T75" fmla="*/ 2644204 h 4145756"/>
                <a:gd name="T76" fmla="*/ 2140963 w 4809078"/>
                <a:gd name="T77" fmla="*/ 2693363 h 4145756"/>
                <a:gd name="T78" fmla="*/ 2404970 w 4809078"/>
                <a:gd name="T79" fmla="*/ 2716414 h 4145756"/>
                <a:gd name="T80" fmla="*/ 2273087 w 4809078"/>
                <a:gd name="T81" fmla="*/ 2644204 h 4145756"/>
                <a:gd name="T82" fmla="*/ 2404970 w 4809078"/>
                <a:gd name="T83" fmla="*/ 2571994 h 4145756"/>
                <a:gd name="T84" fmla="*/ 2536852 w 4809078"/>
                <a:gd name="T85" fmla="*/ 2644204 h 4145756"/>
                <a:gd name="T86" fmla="*/ 2404970 w 4809078"/>
                <a:gd name="T87" fmla="*/ 2716414 h 4145756"/>
                <a:gd name="T88" fmla="*/ 288271 w 4809078"/>
                <a:gd name="T89" fmla="*/ 3984874 h 4145756"/>
                <a:gd name="T90" fmla="*/ 4521671 w 4809078"/>
                <a:gd name="T91" fmla="*/ 3984874 h 4145756"/>
                <a:gd name="T92" fmla="*/ 2404971 w 4809078"/>
                <a:gd name="T93" fmla="*/ 325793 h 4145756"/>
                <a:gd name="T94" fmla="*/ 288271 w 4809078"/>
                <a:gd name="T95" fmla="*/ 3984874 h 4145756"/>
                <a:gd name="T96" fmla="*/ 183688 w 4809078"/>
                <a:gd name="T97" fmla="*/ 4054276 h 4145756"/>
                <a:gd name="T98" fmla="*/ 2404972 w 4809078"/>
                <a:gd name="T99" fmla="*/ 158323 h 4145756"/>
                <a:gd name="T100" fmla="*/ 4626255 w 4809078"/>
                <a:gd name="T101" fmla="*/ 4054276 h 4145756"/>
                <a:gd name="T102" fmla="*/ 183688 w 4809078"/>
                <a:gd name="T103" fmla="*/ 4054276 h 4145756"/>
                <a:gd name="T104" fmla="*/ 0 w 4809078"/>
                <a:gd name="T105" fmla="*/ 4145756 h 4145756"/>
                <a:gd name="T106" fmla="*/ 4809942 w 4809078"/>
                <a:gd name="T107" fmla="*/ 4145756 h 4145756"/>
                <a:gd name="T108" fmla="*/ 2404972 w 4809078"/>
                <a:gd name="T109" fmla="*/ 0 h 4145756"/>
                <a:gd name="T110" fmla="*/ 0 w 4809078"/>
                <a:gd name="T111" fmla="*/ 4145756 h 414575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809078" h="4145756">
                  <a:moveTo>
                    <a:pt x="2404537" y="1179011"/>
                  </a:moveTo>
                  <a:lnTo>
                    <a:pt x="2357285" y="1086906"/>
                  </a:lnTo>
                  <a:lnTo>
                    <a:pt x="2259373" y="1068117"/>
                  </a:lnTo>
                  <a:lnTo>
                    <a:pt x="2328082" y="992403"/>
                  </a:lnTo>
                  <a:lnTo>
                    <a:pt x="2314821" y="888686"/>
                  </a:lnTo>
                  <a:lnTo>
                    <a:pt x="2404537" y="933997"/>
                  </a:lnTo>
                  <a:lnTo>
                    <a:pt x="2494253" y="888686"/>
                  </a:lnTo>
                  <a:lnTo>
                    <a:pt x="2480992" y="992403"/>
                  </a:lnTo>
                  <a:lnTo>
                    <a:pt x="2549701" y="1068117"/>
                  </a:lnTo>
                  <a:lnTo>
                    <a:pt x="2451789" y="1086906"/>
                  </a:lnTo>
                  <a:lnTo>
                    <a:pt x="2404537" y="1179011"/>
                  </a:lnTo>
                  <a:close/>
                  <a:moveTo>
                    <a:pt x="2034744" y="2668782"/>
                  </a:moveTo>
                  <a:lnTo>
                    <a:pt x="2032394" y="2667209"/>
                  </a:lnTo>
                  <a:lnTo>
                    <a:pt x="2032394" y="2668270"/>
                  </a:lnTo>
                  <a:lnTo>
                    <a:pt x="1164752" y="2643947"/>
                  </a:lnTo>
                  <a:lnTo>
                    <a:pt x="2032394" y="2619625"/>
                  </a:lnTo>
                  <a:lnTo>
                    <a:pt x="2032394" y="2621198"/>
                  </a:lnTo>
                  <a:lnTo>
                    <a:pt x="2034744" y="2619624"/>
                  </a:lnTo>
                  <a:cubicBezTo>
                    <a:pt x="2043141" y="2619624"/>
                    <a:pt x="2049949" y="2630629"/>
                    <a:pt x="2049949" y="2644204"/>
                  </a:cubicBezTo>
                  <a:cubicBezTo>
                    <a:pt x="2049949" y="2657778"/>
                    <a:pt x="2043141" y="2668782"/>
                    <a:pt x="2034744" y="2668782"/>
                  </a:cubicBezTo>
                  <a:close/>
                  <a:moveTo>
                    <a:pt x="2774331" y="2668784"/>
                  </a:moveTo>
                  <a:cubicBezTo>
                    <a:pt x="2765934" y="2668784"/>
                    <a:pt x="2759127" y="2657779"/>
                    <a:pt x="2759127" y="2644205"/>
                  </a:cubicBezTo>
                  <a:cubicBezTo>
                    <a:pt x="2759127" y="2630630"/>
                    <a:pt x="2765934" y="2619625"/>
                    <a:pt x="2774331" y="2619625"/>
                  </a:cubicBezTo>
                  <a:lnTo>
                    <a:pt x="2776680" y="2621200"/>
                  </a:lnTo>
                  <a:lnTo>
                    <a:pt x="2776680" y="2619626"/>
                  </a:lnTo>
                  <a:lnTo>
                    <a:pt x="3644323" y="2643948"/>
                  </a:lnTo>
                  <a:lnTo>
                    <a:pt x="2776680" y="2668271"/>
                  </a:lnTo>
                  <a:lnTo>
                    <a:pt x="2776680" y="2667210"/>
                  </a:lnTo>
                  <a:lnTo>
                    <a:pt x="2774331" y="2668784"/>
                  </a:lnTo>
                  <a:close/>
                  <a:moveTo>
                    <a:pt x="2668497" y="2693363"/>
                  </a:moveTo>
                  <a:cubicBezTo>
                    <a:pt x="2641348" y="2693363"/>
                    <a:pt x="2619338" y="2671353"/>
                    <a:pt x="2619338" y="2644204"/>
                  </a:cubicBezTo>
                  <a:cubicBezTo>
                    <a:pt x="2619338" y="2617055"/>
                    <a:pt x="2641348" y="2595045"/>
                    <a:pt x="2668497" y="2595045"/>
                  </a:cubicBezTo>
                  <a:cubicBezTo>
                    <a:pt x="2695646" y="2595045"/>
                    <a:pt x="2717656" y="2617055"/>
                    <a:pt x="2717656" y="2644204"/>
                  </a:cubicBezTo>
                  <a:cubicBezTo>
                    <a:pt x="2717656" y="2671353"/>
                    <a:pt x="2695646" y="2693363"/>
                    <a:pt x="2668497" y="2693363"/>
                  </a:cubicBezTo>
                  <a:close/>
                  <a:moveTo>
                    <a:pt x="2140578" y="2693363"/>
                  </a:moveTo>
                  <a:cubicBezTo>
                    <a:pt x="2113429" y="2693363"/>
                    <a:pt x="2091419" y="2671353"/>
                    <a:pt x="2091419" y="2644204"/>
                  </a:cubicBezTo>
                  <a:cubicBezTo>
                    <a:pt x="2091419" y="2617055"/>
                    <a:pt x="2113429" y="2595045"/>
                    <a:pt x="2140578" y="2595045"/>
                  </a:cubicBezTo>
                  <a:cubicBezTo>
                    <a:pt x="2167727" y="2595045"/>
                    <a:pt x="2189737" y="2617055"/>
                    <a:pt x="2189737" y="2644204"/>
                  </a:cubicBezTo>
                  <a:cubicBezTo>
                    <a:pt x="2189737" y="2671353"/>
                    <a:pt x="2167727" y="2693363"/>
                    <a:pt x="2140578" y="2693363"/>
                  </a:cubicBezTo>
                  <a:close/>
                  <a:moveTo>
                    <a:pt x="2404538" y="2716414"/>
                  </a:moveTo>
                  <a:lnTo>
                    <a:pt x="2272679" y="2644204"/>
                  </a:lnTo>
                  <a:lnTo>
                    <a:pt x="2404538" y="2571994"/>
                  </a:lnTo>
                  <a:lnTo>
                    <a:pt x="2536396" y="2644204"/>
                  </a:lnTo>
                  <a:lnTo>
                    <a:pt x="2404538" y="2716414"/>
                  </a:lnTo>
                  <a:close/>
                  <a:moveTo>
                    <a:pt x="288219" y="3984874"/>
                  </a:moveTo>
                  <a:lnTo>
                    <a:pt x="4520859" y="3984874"/>
                  </a:lnTo>
                  <a:lnTo>
                    <a:pt x="2404539" y="325793"/>
                  </a:lnTo>
                  <a:lnTo>
                    <a:pt x="288219" y="3984874"/>
                  </a:lnTo>
                  <a:close/>
                  <a:moveTo>
                    <a:pt x="183655" y="4054276"/>
                  </a:moveTo>
                  <a:lnTo>
                    <a:pt x="2404540" y="158323"/>
                  </a:lnTo>
                  <a:lnTo>
                    <a:pt x="4625424" y="4054276"/>
                  </a:lnTo>
                  <a:lnTo>
                    <a:pt x="183655" y="4054276"/>
                  </a:lnTo>
                  <a:close/>
                  <a:moveTo>
                    <a:pt x="0" y="4145756"/>
                  </a:moveTo>
                  <a:lnTo>
                    <a:pt x="4809078" y="4145756"/>
                  </a:lnTo>
                  <a:lnTo>
                    <a:pt x="2404540" y="0"/>
                  </a:lnTo>
                  <a:lnTo>
                    <a:pt x="0" y="4145756"/>
                  </a:lnTo>
                  <a:close/>
                </a:path>
              </a:pathLst>
            </a:custGeom>
            <a:solidFill>
              <a:schemeClr val="bg1">
                <a:alpha val="87057"/>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6" name="等腰三角形 28">
              <a:extLst>
                <a:ext uri="{FF2B5EF4-FFF2-40B4-BE49-F238E27FC236}">
                  <a16:creationId xmlns:a16="http://schemas.microsoft.com/office/drawing/2014/main" id="{65A0FA9D-5E1A-4CAA-8A98-728BCBACDC2C}"/>
                </a:ext>
              </a:extLst>
            </p:cNvPr>
            <p:cNvSpPr>
              <a:spLocks noChangeArrowheads="1"/>
            </p:cNvSpPr>
            <p:nvPr/>
          </p:nvSpPr>
          <p:spPr bwMode="auto">
            <a:xfrm rot="-10021505">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7" name="等腰三角形 29">
              <a:extLst>
                <a:ext uri="{FF2B5EF4-FFF2-40B4-BE49-F238E27FC236}">
                  <a16:creationId xmlns:a16="http://schemas.microsoft.com/office/drawing/2014/main" id="{EB30914F-3367-4AD7-A323-0EA54753D04A}"/>
                </a:ext>
              </a:extLst>
            </p:cNvPr>
            <p:cNvSpPr>
              <a:spLocks noChangeArrowheads="1"/>
            </p:cNvSpPr>
            <p:nvPr/>
          </p:nvSpPr>
          <p:spPr bwMode="auto">
            <a:xfrm rot="10021505" flipH="1">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8" name="文本框 31">
              <a:extLst>
                <a:ext uri="{FF2B5EF4-FFF2-40B4-BE49-F238E27FC236}">
                  <a16:creationId xmlns:a16="http://schemas.microsoft.com/office/drawing/2014/main" id="{27D03505-97C3-4D58-AF9B-E6DA9523B171}"/>
                </a:ext>
              </a:extLst>
            </p:cNvPr>
            <p:cNvSpPr txBox="1">
              <a:spLocks noChangeArrowheads="1"/>
            </p:cNvSpPr>
            <p:nvPr/>
          </p:nvSpPr>
          <p:spPr bwMode="auto">
            <a:xfrm>
              <a:off x="1252539" y="598469"/>
              <a:ext cx="2579498" cy="67697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r>
                <a:rPr lang="en-US" altLang="zh-CN" sz="2700"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2700"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过程</a:t>
              </a:r>
            </a:p>
          </p:txBody>
        </p:sp>
        <p:sp>
          <p:nvSpPr>
            <p:cNvPr id="10" name="文本框 33">
              <a:extLst>
                <a:ext uri="{FF2B5EF4-FFF2-40B4-BE49-F238E27FC236}">
                  <a16:creationId xmlns:a16="http://schemas.microsoft.com/office/drawing/2014/main" id="{28B86608-A2A8-41CA-AC8F-01C50D97D646}"/>
                </a:ext>
              </a:extLst>
            </p:cNvPr>
            <p:cNvSpPr txBox="1">
              <a:spLocks noChangeArrowheads="1"/>
            </p:cNvSpPr>
            <p:nvPr/>
          </p:nvSpPr>
          <p:spPr bwMode="auto">
            <a:xfrm>
              <a:off x="2011210" y="1566664"/>
              <a:ext cx="908762" cy="1477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defTabSz="685800"/>
              <a:r>
                <a:rPr lang="en-US" altLang="zh-CN"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rPr>
                <a:t>4</a:t>
              </a:r>
              <a:endParaRPr lang="zh-CN" altLang="en-US"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pic>
        <p:nvPicPr>
          <p:cNvPr id="12" name="图片 11">
            <a:extLst>
              <a:ext uri="{FF2B5EF4-FFF2-40B4-BE49-F238E27FC236}">
                <a16:creationId xmlns:a16="http://schemas.microsoft.com/office/drawing/2014/main" id="{0F038ABA-33F7-4F0B-B9F2-49A48E54AB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28" y="1455626"/>
            <a:ext cx="3807946" cy="3807946"/>
          </a:xfrm>
          <a:prstGeom prst="rect">
            <a:avLst/>
          </a:prstGeom>
        </p:spPr>
      </p:pic>
    </p:spTree>
    <p:extLst>
      <p:ext uri="{BB962C8B-B14F-4D97-AF65-F5344CB8AC3E}">
        <p14:creationId xmlns:p14="http://schemas.microsoft.com/office/powerpoint/2010/main" val="332322976"/>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90"/>
                                          </p:val>
                                        </p:tav>
                                        <p:tav tm="100000">
                                          <p:val>
                                            <p:fltVal val="0"/>
                                          </p:val>
                                        </p:tav>
                                      </p:tavLst>
                                    </p:anim>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占位符 5">
            <a:extLst>
              <a:ext uri="{FF2B5EF4-FFF2-40B4-BE49-F238E27FC236}">
                <a16:creationId xmlns:a16="http://schemas.microsoft.com/office/drawing/2014/main" id="{EB27ADC4-F498-48DB-8B88-18DD667CABA7}"/>
              </a:ext>
            </a:extLst>
          </p:cNvPr>
          <p:cNvPicPr>
            <a:picLocks noChangeAspect="1"/>
          </p:cNvPicPr>
          <p:nvPr/>
        </p:nvPicPr>
        <p:blipFill rotWithShape="1">
          <a:blip r:embed="rId3">
            <a:extLst>
              <a:ext uri="{28A0092B-C50C-407E-A947-70E740481C1C}">
                <a14:useLocalDpi xmlns:a14="http://schemas.microsoft.com/office/drawing/2010/main" val="0"/>
              </a:ext>
            </a:extLst>
          </a:blip>
          <a:srcRect l="9656" t="9253" r="13203" b="39626"/>
          <a:stretch/>
        </p:blipFill>
        <p:spPr>
          <a:xfrm>
            <a:off x="4416375" y="1004548"/>
            <a:ext cx="3919782" cy="3472840"/>
          </a:xfrm>
          <a:prstGeom prst="rect">
            <a:avLst/>
          </a:prstGeom>
          <a:blipFill>
            <a:blip r:embed="rId4"/>
            <a:stretch>
              <a:fillRect/>
            </a:stretch>
          </a:blipFill>
        </p:spPr>
      </p:pic>
      <p:pic>
        <p:nvPicPr>
          <p:cNvPr id="33" name="图片占位符 5">
            <a:extLst>
              <a:ext uri="{FF2B5EF4-FFF2-40B4-BE49-F238E27FC236}">
                <a16:creationId xmlns:a16="http://schemas.microsoft.com/office/drawing/2014/main" id="{EFBBB05F-A10E-46E2-9ACD-ED5176E05C4B}"/>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9656" t="9253" r="13203" b="39626"/>
          <a:stretch/>
        </p:blipFill>
        <p:spPr>
          <a:xfrm>
            <a:off x="1652418" y="1004548"/>
            <a:ext cx="3919782" cy="3472840"/>
          </a:xfrm>
        </p:spPr>
      </p:pic>
      <p:sp>
        <p:nvSpPr>
          <p:cNvPr id="1050" name="Form"/>
          <p:cNvSpPr/>
          <p:nvPr/>
        </p:nvSpPr>
        <p:spPr>
          <a:xfrm>
            <a:off x="6576824" y="2740968"/>
            <a:ext cx="228979" cy="231161"/>
          </a:xfrm>
          <a:custGeom>
            <a:avLst/>
            <a:gdLst/>
            <a:ahLst/>
            <a:cxnLst>
              <a:cxn ang="0">
                <a:pos x="wd2" y="hd2"/>
              </a:cxn>
              <a:cxn ang="5400000">
                <a:pos x="wd2" y="hd2"/>
              </a:cxn>
              <a:cxn ang="10800000">
                <a:pos x="wd2" y="hd2"/>
              </a:cxn>
              <a:cxn ang="16200000">
                <a:pos x="wd2" y="hd2"/>
              </a:cxn>
            </a:cxnLst>
            <a:rect l="0" t="0" r="r" b="b"/>
            <a:pathLst>
              <a:path w="21460" h="21561" extrusionOk="0">
                <a:moveTo>
                  <a:pt x="10349" y="100"/>
                </a:moveTo>
                <a:lnTo>
                  <a:pt x="223" y="7471"/>
                </a:lnTo>
                <a:cubicBezTo>
                  <a:pt x="89" y="7605"/>
                  <a:pt x="0" y="7794"/>
                  <a:pt x="0" y="7971"/>
                </a:cubicBezTo>
                <a:cubicBezTo>
                  <a:pt x="0" y="8149"/>
                  <a:pt x="131" y="8327"/>
                  <a:pt x="265" y="8415"/>
                </a:cubicBezTo>
                <a:lnTo>
                  <a:pt x="10405" y="15342"/>
                </a:lnTo>
                <a:cubicBezTo>
                  <a:pt x="10494" y="15387"/>
                  <a:pt x="10578" y="15426"/>
                  <a:pt x="10712" y="15426"/>
                </a:cubicBezTo>
                <a:cubicBezTo>
                  <a:pt x="10801" y="15426"/>
                  <a:pt x="10930" y="15390"/>
                  <a:pt x="11019" y="15301"/>
                </a:cubicBezTo>
                <a:lnTo>
                  <a:pt x="21159" y="8193"/>
                </a:lnTo>
                <a:cubicBezTo>
                  <a:pt x="21293" y="8104"/>
                  <a:pt x="21382" y="7971"/>
                  <a:pt x="21382" y="7749"/>
                </a:cubicBezTo>
                <a:cubicBezTo>
                  <a:pt x="21382" y="7527"/>
                  <a:pt x="21293" y="7338"/>
                  <a:pt x="21159" y="7249"/>
                </a:cubicBezTo>
                <a:lnTo>
                  <a:pt x="11019" y="100"/>
                </a:lnTo>
                <a:cubicBezTo>
                  <a:pt x="10840" y="-33"/>
                  <a:pt x="10528" y="-33"/>
                  <a:pt x="10349" y="100"/>
                </a:cubicBezTo>
                <a:close/>
                <a:moveTo>
                  <a:pt x="10712" y="1308"/>
                </a:moveTo>
                <a:lnTo>
                  <a:pt x="19862" y="7749"/>
                </a:lnTo>
                <a:lnTo>
                  <a:pt x="10712" y="14135"/>
                </a:lnTo>
                <a:lnTo>
                  <a:pt x="1562" y="7916"/>
                </a:lnTo>
                <a:lnTo>
                  <a:pt x="10712" y="1308"/>
                </a:lnTo>
                <a:close/>
                <a:moveTo>
                  <a:pt x="20978" y="10220"/>
                </a:moveTo>
                <a:cubicBezTo>
                  <a:pt x="20833" y="10198"/>
                  <a:pt x="20679" y="10242"/>
                  <a:pt x="20545" y="10331"/>
                </a:cubicBezTo>
                <a:lnTo>
                  <a:pt x="10726" y="17216"/>
                </a:lnTo>
                <a:lnTo>
                  <a:pt x="907" y="10498"/>
                </a:lnTo>
                <a:cubicBezTo>
                  <a:pt x="639" y="10320"/>
                  <a:pt x="290" y="10370"/>
                  <a:pt x="112" y="10637"/>
                </a:cubicBezTo>
                <a:cubicBezTo>
                  <a:pt x="-67" y="10903"/>
                  <a:pt x="-31" y="11264"/>
                  <a:pt x="237" y="11442"/>
                </a:cubicBezTo>
                <a:lnTo>
                  <a:pt x="10377" y="18369"/>
                </a:lnTo>
                <a:cubicBezTo>
                  <a:pt x="10467" y="18413"/>
                  <a:pt x="10550" y="18452"/>
                  <a:pt x="10684" y="18452"/>
                </a:cubicBezTo>
                <a:cubicBezTo>
                  <a:pt x="10773" y="18452"/>
                  <a:pt x="10910" y="18413"/>
                  <a:pt x="11089" y="18369"/>
                </a:cubicBezTo>
                <a:lnTo>
                  <a:pt x="21215" y="11261"/>
                </a:lnTo>
                <a:cubicBezTo>
                  <a:pt x="21483" y="11083"/>
                  <a:pt x="21533" y="10723"/>
                  <a:pt x="21354" y="10456"/>
                </a:cubicBezTo>
                <a:cubicBezTo>
                  <a:pt x="21265" y="10323"/>
                  <a:pt x="21123" y="10242"/>
                  <a:pt x="20978" y="10220"/>
                </a:cubicBezTo>
                <a:close/>
                <a:moveTo>
                  <a:pt x="20978" y="13330"/>
                </a:moveTo>
                <a:cubicBezTo>
                  <a:pt x="20833" y="13307"/>
                  <a:pt x="20679" y="13352"/>
                  <a:pt x="20545" y="13441"/>
                </a:cubicBezTo>
                <a:lnTo>
                  <a:pt x="10726" y="20326"/>
                </a:lnTo>
                <a:lnTo>
                  <a:pt x="907" y="13607"/>
                </a:lnTo>
                <a:cubicBezTo>
                  <a:pt x="639" y="13430"/>
                  <a:pt x="290" y="13479"/>
                  <a:pt x="112" y="13746"/>
                </a:cubicBezTo>
                <a:cubicBezTo>
                  <a:pt x="-67" y="14013"/>
                  <a:pt x="-31" y="14373"/>
                  <a:pt x="237" y="14551"/>
                </a:cubicBezTo>
                <a:lnTo>
                  <a:pt x="10377" y="21478"/>
                </a:lnTo>
                <a:cubicBezTo>
                  <a:pt x="10467" y="21523"/>
                  <a:pt x="10550" y="21561"/>
                  <a:pt x="10684" y="21561"/>
                </a:cubicBezTo>
                <a:cubicBezTo>
                  <a:pt x="10773" y="21561"/>
                  <a:pt x="10910" y="21567"/>
                  <a:pt x="11089" y="21478"/>
                </a:cubicBezTo>
                <a:lnTo>
                  <a:pt x="21215" y="14371"/>
                </a:lnTo>
                <a:cubicBezTo>
                  <a:pt x="21483" y="14193"/>
                  <a:pt x="21533" y="13832"/>
                  <a:pt x="21354" y="13566"/>
                </a:cubicBezTo>
                <a:cubicBezTo>
                  <a:pt x="21265" y="13432"/>
                  <a:pt x="21123" y="13352"/>
                  <a:pt x="20978" y="13330"/>
                </a:cubicBez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52" name="Form"/>
          <p:cNvSpPr/>
          <p:nvPr/>
        </p:nvSpPr>
        <p:spPr>
          <a:xfrm>
            <a:off x="3798808" y="3955522"/>
            <a:ext cx="165260" cy="174518"/>
          </a:xfrm>
          <a:custGeom>
            <a:avLst/>
            <a:gdLst/>
            <a:ahLst/>
            <a:cxnLst>
              <a:cxn ang="0">
                <a:pos x="wd2" y="hd2"/>
              </a:cxn>
              <a:cxn ang="5400000">
                <a:pos x="wd2" y="hd2"/>
              </a:cxn>
              <a:cxn ang="10800000">
                <a:pos x="wd2" y="hd2"/>
              </a:cxn>
              <a:cxn ang="16200000">
                <a:pos x="wd2" y="hd2"/>
              </a:cxn>
            </a:cxnLst>
            <a:rect l="0" t="0" r="r" b="b"/>
            <a:pathLst>
              <a:path w="21600" h="20775" extrusionOk="0">
                <a:moveTo>
                  <a:pt x="21164" y="1159"/>
                </a:moveTo>
                <a:cubicBezTo>
                  <a:pt x="20915" y="1046"/>
                  <a:pt x="20604" y="1046"/>
                  <a:pt x="20355" y="1159"/>
                </a:cubicBezTo>
                <a:cubicBezTo>
                  <a:pt x="17305" y="2803"/>
                  <a:pt x="14255" y="1953"/>
                  <a:pt x="11018" y="1103"/>
                </a:cubicBezTo>
                <a:cubicBezTo>
                  <a:pt x="7594" y="139"/>
                  <a:pt x="3984" y="-825"/>
                  <a:pt x="373" y="1159"/>
                </a:cubicBezTo>
                <a:cubicBezTo>
                  <a:pt x="124" y="1273"/>
                  <a:pt x="0" y="1556"/>
                  <a:pt x="0" y="1783"/>
                </a:cubicBezTo>
                <a:lnTo>
                  <a:pt x="0" y="10910"/>
                </a:lnTo>
                <a:cubicBezTo>
                  <a:pt x="0" y="10910"/>
                  <a:pt x="0" y="10910"/>
                  <a:pt x="0" y="10910"/>
                </a:cubicBezTo>
                <a:lnTo>
                  <a:pt x="0" y="20038"/>
                </a:lnTo>
                <a:cubicBezTo>
                  <a:pt x="0" y="20435"/>
                  <a:pt x="373" y="20775"/>
                  <a:pt x="809" y="20775"/>
                </a:cubicBezTo>
                <a:cubicBezTo>
                  <a:pt x="1245" y="20775"/>
                  <a:pt x="1619" y="20435"/>
                  <a:pt x="1619" y="20038"/>
                </a:cubicBezTo>
                <a:lnTo>
                  <a:pt x="1619" y="11364"/>
                </a:lnTo>
                <a:cubicBezTo>
                  <a:pt x="4544" y="10003"/>
                  <a:pt x="7470" y="10797"/>
                  <a:pt x="10582" y="11647"/>
                </a:cubicBezTo>
                <a:cubicBezTo>
                  <a:pt x="12574" y="12214"/>
                  <a:pt x="14566" y="12725"/>
                  <a:pt x="16620" y="12725"/>
                </a:cubicBezTo>
                <a:cubicBezTo>
                  <a:pt x="18176" y="12725"/>
                  <a:pt x="19670" y="12441"/>
                  <a:pt x="21227" y="11534"/>
                </a:cubicBezTo>
                <a:cubicBezTo>
                  <a:pt x="21476" y="11421"/>
                  <a:pt x="21600" y="11137"/>
                  <a:pt x="21600" y="10910"/>
                </a:cubicBezTo>
                <a:lnTo>
                  <a:pt x="21600" y="1783"/>
                </a:lnTo>
                <a:cubicBezTo>
                  <a:pt x="21538" y="1556"/>
                  <a:pt x="21413" y="1329"/>
                  <a:pt x="21164" y="1159"/>
                </a:cubicBezTo>
                <a:close/>
                <a:moveTo>
                  <a:pt x="19982" y="10514"/>
                </a:moveTo>
                <a:cubicBezTo>
                  <a:pt x="17056" y="11874"/>
                  <a:pt x="14130" y="11081"/>
                  <a:pt x="11018" y="10230"/>
                </a:cubicBezTo>
                <a:cubicBezTo>
                  <a:pt x="9026" y="9663"/>
                  <a:pt x="7034" y="9153"/>
                  <a:pt x="4980" y="9153"/>
                </a:cubicBezTo>
                <a:cubicBezTo>
                  <a:pt x="3859" y="9153"/>
                  <a:pt x="2739" y="9323"/>
                  <a:pt x="1556" y="9777"/>
                </a:cubicBezTo>
                <a:lnTo>
                  <a:pt x="1556" y="3200"/>
                </a:lnTo>
                <a:cubicBezTo>
                  <a:pt x="1556" y="3200"/>
                  <a:pt x="1556" y="3200"/>
                  <a:pt x="1556" y="3200"/>
                </a:cubicBezTo>
                <a:lnTo>
                  <a:pt x="1556" y="2236"/>
                </a:lnTo>
                <a:cubicBezTo>
                  <a:pt x="4482" y="876"/>
                  <a:pt x="7408" y="1669"/>
                  <a:pt x="10520" y="2520"/>
                </a:cubicBezTo>
                <a:cubicBezTo>
                  <a:pt x="13570" y="3370"/>
                  <a:pt x="16745" y="4221"/>
                  <a:pt x="19982" y="3030"/>
                </a:cubicBezTo>
                <a:lnTo>
                  <a:pt x="19982" y="10514"/>
                </a:ln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34" name="矩形 33">
            <a:extLst>
              <a:ext uri="{FF2B5EF4-FFF2-40B4-BE49-F238E27FC236}">
                <a16:creationId xmlns:a16="http://schemas.microsoft.com/office/drawing/2014/main" id="{EB26C352-C94C-4800-BA53-AAEEC5DAA5EC}"/>
              </a:ext>
            </a:extLst>
          </p:cNvPr>
          <p:cNvSpPr/>
          <p:nvPr/>
        </p:nvSpPr>
        <p:spPr>
          <a:xfrm>
            <a:off x="394458" y="450591"/>
            <a:ext cx="1678665" cy="461665"/>
          </a:xfrm>
          <a:prstGeom prst="rect">
            <a:avLst/>
          </a:prstGeom>
        </p:spPr>
        <p:txBody>
          <a:bodyPr wrap="none">
            <a:spAutoFit/>
          </a:bodyPr>
          <a:lstStyle/>
          <a:p>
            <a:pPr defTabSz="685800"/>
            <a:r>
              <a:rPr lang="en-US" altLang="zh-CN"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过程</a:t>
            </a:r>
          </a:p>
        </p:txBody>
      </p:sp>
      <p:sp>
        <p:nvSpPr>
          <p:cNvPr id="43" name="文本框 42">
            <a:extLst>
              <a:ext uri="{FF2B5EF4-FFF2-40B4-BE49-F238E27FC236}">
                <a16:creationId xmlns:a16="http://schemas.microsoft.com/office/drawing/2014/main" id="{6567CB7E-D7C8-4563-BBEB-1C8FBA9FF13B}"/>
              </a:ext>
            </a:extLst>
          </p:cNvPr>
          <p:cNvSpPr txBox="1"/>
          <p:nvPr/>
        </p:nvSpPr>
        <p:spPr>
          <a:xfrm>
            <a:off x="1652419" y="1013460"/>
            <a:ext cx="6832362" cy="1837106"/>
          </a:xfrm>
          <a:prstGeom prst="rect">
            <a:avLst/>
          </a:prstGeom>
          <a:noFill/>
        </p:spPr>
        <p:txBody>
          <a:bodyPr wrap="square">
            <a:spAutoFit/>
          </a:bodyPr>
          <a:lstStyle/>
          <a:p>
            <a:pPr>
              <a:lnSpc>
                <a:spcPct val="150000"/>
              </a:lnSpc>
            </a:pPr>
            <a:r>
              <a:rPr lang="zh-CN" altLang="en-US" dirty="0">
                <a:solidFill>
                  <a:srgbClr val="24292E"/>
                </a:solidFill>
                <a:latin typeface="-apple-system"/>
              </a:rPr>
              <a:t>在</a:t>
            </a:r>
            <a:r>
              <a:rPr lang="en-US" altLang="zh-CN" dirty="0">
                <a:solidFill>
                  <a:srgbClr val="24292E"/>
                </a:solidFill>
                <a:latin typeface="-apple-system"/>
              </a:rPr>
              <a:t>Sprint</a:t>
            </a:r>
            <a:r>
              <a:rPr lang="zh-CN" altLang="en-US" dirty="0">
                <a:solidFill>
                  <a:srgbClr val="24292E"/>
                </a:solidFill>
                <a:latin typeface="-apple-system"/>
              </a:rPr>
              <a:t>过程中，为了保证大家的开发工作有序进行，以及让大家在团队的贡献度大致相同，开发团队组长张涵健决定大家在</a:t>
            </a:r>
            <a:r>
              <a:rPr lang="en-US" altLang="zh-CN" dirty="0">
                <a:solidFill>
                  <a:srgbClr val="24292E"/>
                </a:solidFill>
                <a:latin typeface="-apple-system"/>
              </a:rPr>
              <a:t>Sprint Backlog</a:t>
            </a:r>
            <a:r>
              <a:rPr lang="zh-CN" altLang="en-US" dirty="0">
                <a:solidFill>
                  <a:srgbClr val="24292E"/>
                </a:solidFill>
                <a:latin typeface="-apple-system"/>
              </a:rPr>
              <a:t>中自己先选一个条目进行完成，并且</a:t>
            </a:r>
            <a:r>
              <a:rPr lang="zh-CN" altLang="en-US" b="1" dirty="0">
                <a:solidFill>
                  <a:srgbClr val="24292E"/>
                </a:solidFill>
                <a:latin typeface="-apple-system"/>
              </a:rPr>
              <a:t>直接使用</a:t>
            </a:r>
            <a:r>
              <a:rPr lang="en-US" altLang="zh-CN" b="1" dirty="0">
                <a:solidFill>
                  <a:srgbClr val="24292E"/>
                </a:solidFill>
                <a:latin typeface="-apple-system"/>
              </a:rPr>
              <a:t>GitHub</a:t>
            </a:r>
            <a:r>
              <a:rPr lang="zh-CN" altLang="en-US" b="1" dirty="0">
                <a:solidFill>
                  <a:srgbClr val="24292E"/>
                </a:solidFill>
                <a:latin typeface="-apple-system"/>
              </a:rPr>
              <a:t>中自带的看板功能进行进度管理</a:t>
            </a:r>
            <a:r>
              <a:rPr lang="zh-CN" altLang="en-US" dirty="0">
                <a:solidFill>
                  <a:srgbClr val="24292E"/>
                </a:solidFill>
                <a:latin typeface="-apple-system"/>
              </a:rPr>
              <a:t>。（每天中午</a:t>
            </a:r>
            <a:r>
              <a:rPr lang="en-US" altLang="zh-CN" dirty="0">
                <a:solidFill>
                  <a:srgbClr val="24292E"/>
                </a:solidFill>
                <a:latin typeface="-apple-system"/>
              </a:rPr>
              <a:t>/</a:t>
            </a:r>
            <a:r>
              <a:rPr lang="zh-CN" altLang="en-US" dirty="0">
                <a:solidFill>
                  <a:srgbClr val="24292E"/>
                </a:solidFill>
                <a:latin typeface="-apple-system"/>
              </a:rPr>
              <a:t>下午对看板进行截图记录）</a:t>
            </a:r>
            <a:endParaRPr lang="en-US" altLang="zh-CN" dirty="0">
              <a:solidFill>
                <a:srgbClr val="24292E"/>
              </a:solidFill>
              <a:latin typeface="-apple-system"/>
            </a:endParaRPr>
          </a:p>
          <a:p>
            <a:pPr>
              <a:lnSpc>
                <a:spcPct val="150000"/>
              </a:lnSpc>
            </a:pPr>
            <a:endParaRPr lang="en-US" altLang="zh-CN" sz="400" i="0" dirty="0">
              <a:solidFill>
                <a:srgbClr val="24292E"/>
              </a:solidFill>
              <a:effectLst/>
              <a:latin typeface="-apple-system"/>
            </a:endParaRPr>
          </a:p>
        </p:txBody>
      </p:sp>
      <p:sp>
        <p:nvSpPr>
          <p:cNvPr id="12" name="Kreis">
            <a:extLst>
              <a:ext uri="{FF2B5EF4-FFF2-40B4-BE49-F238E27FC236}">
                <a16:creationId xmlns:a16="http://schemas.microsoft.com/office/drawing/2014/main" id="{D061F36A-87D5-4726-8776-5FED8E828143}"/>
              </a:ext>
            </a:extLst>
          </p:cNvPr>
          <p:cNvSpPr/>
          <p:nvPr/>
        </p:nvSpPr>
        <p:spPr>
          <a:xfrm>
            <a:off x="711843" y="1406410"/>
            <a:ext cx="714375" cy="714376"/>
          </a:xfrm>
          <a:prstGeom prst="ellipse">
            <a:avLst/>
          </a:prstGeom>
          <a:solidFill>
            <a:schemeClr val="accent1"/>
          </a:solidFill>
          <a:ln w="12700">
            <a:miter lim="400000"/>
          </a:ln>
        </p:spPr>
        <p:txBody>
          <a:bodyPr lIns="19050" tIns="19050" rIns="19050" bIns="19050" anchor="ctr"/>
          <a:lstStyle/>
          <a:p>
            <a:pPr marL="0" marR="0" lvl="0" indent="0" algn="ctr" defTabSz="309563"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1200" b="0" i="0" u="none" strike="noStrike" kern="0" cap="none" spc="0" normalizeH="0" baseline="0" noProof="0">
              <a:ln>
                <a:noFill/>
              </a:ln>
              <a:solidFill>
                <a:srgbClr val="FFFFFF"/>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3" name="Form">
            <a:extLst>
              <a:ext uri="{FF2B5EF4-FFF2-40B4-BE49-F238E27FC236}">
                <a16:creationId xmlns:a16="http://schemas.microsoft.com/office/drawing/2014/main" id="{CECB65B7-7599-411D-82AE-C9EE9AAEF28C}"/>
              </a:ext>
            </a:extLst>
          </p:cNvPr>
          <p:cNvSpPr/>
          <p:nvPr/>
        </p:nvSpPr>
        <p:spPr>
          <a:xfrm>
            <a:off x="986401" y="1671947"/>
            <a:ext cx="165260" cy="174518"/>
          </a:xfrm>
          <a:custGeom>
            <a:avLst/>
            <a:gdLst/>
            <a:ahLst/>
            <a:cxnLst>
              <a:cxn ang="0">
                <a:pos x="wd2" y="hd2"/>
              </a:cxn>
              <a:cxn ang="5400000">
                <a:pos x="wd2" y="hd2"/>
              </a:cxn>
              <a:cxn ang="10800000">
                <a:pos x="wd2" y="hd2"/>
              </a:cxn>
              <a:cxn ang="16200000">
                <a:pos x="wd2" y="hd2"/>
              </a:cxn>
            </a:cxnLst>
            <a:rect l="0" t="0" r="r" b="b"/>
            <a:pathLst>
              <a:path w="21600" h="20775" extrusionOk="0">
                <a:moveTo>
                  <a:pt x="21164" y="1159"/>
                </a:moveTo>
                <a:cubicBezTo>
                  <a:pt x="20915" y="1046"/>
                  <a:pt x="20604" y="1046"/>
                  <a:pt x="20355" y="1159"/>
                </a:cubicBezTo>
                <a:cubicBezTo>
                  <a:pt x="17305" y="2803"/>
                  <a:pt x="14255" y="1953"/>
                  <a:pt x="11018" y="1103"/>
                </a:cubicBezTo>
                <a:cubicBezTo>
                  <a:pt x="7594" y="139"/>
                  <a:pt x="3984" y="-825"/>
                  <a:pt x="373" y="1159"/>
                </a:cubicBezTo>
                <a:cubicBezTo>
                  <a:pt x="124" y="1273"/>
                  <a:pt x="0" y="1556"/>
                  <a:pt x="0" y="1783"/>
                </a:cubicBezTo>
                <a:lnTo>
                  <a:pt x="0" y="10910"/>
                </a:lnTo>
                <a:cubicBezTo>
                  <a:pt x="0" y="10910"/>
                  <a:pt x="0" y="10910"/>
                  <a:pt x="0" y="10910"/>
                </a:cubicBezTo>
                <a:lnTo>
                  <a:pt x="0" y="20038"/>
                </a:lnTo>
                <a:cubicBezTo>
                  <a:pt x="0" y="20435"/>
                  <a:pt x="373" y="20775"/>
                  <a:pt x="809" y="20775"/>
                </a:cubicBezTo>
                <a:cubicBezTo>
                  <a:pt x="1245" y="20775"/>
                  <a:pt x="1619" y="20435"/>
                  <a:pt x="1619" y="20038"/>
                </a:cubicBezTo>
                <a:lnTo>
                  <a:pt x="1619" y="11364"/>
                </a:lnTo>
                <a:cubicBezTo>
                  <a:pt x="4544" y="10003"/>
                  <a:pt x="7470" y="10797"/>
                  <a:pt x="10582" y="11647"/>
                </a:cubicBezTo>
                <a:cubicBezTo>
                  <a:pt x="12574" y="12214"/>
                  <a:pt x="14566" y="12725"/>
                  <a:pt x="16620" y="12725"/>
                </a:cubicBezTo>
                <a:cubicBezTo>
                  <a:pt x="18176" y="12725"/>
                  <a:pt x="19670" y="12441"/>
                  <a:pt x="21227" y="11534"/>
                </a:cubicBezTo>
                <a:cubicBezTo>
                  <a:pt x="21476" y="11421"/>
                  <a:pt x="21600" y="11137"/>
                  <a:pt x="21600" y="10910"/>
                </a:cubicBezTo>
                <a:lnTo>
                  <a:pt x="21600" y="1783"/>
                </a:lnTo>
                <a:cubicBezTo>
                  <a:pt x="21538" y="1556"/>
                  <a:pt x="21413" y="1329"/>
                  <a:pt x="21164" y="1159"/>
                </a:cubicBezTo>
                <a:close/>
                <a:moveTo>
                  <a:pt x="19982" y="10514"/>
                </a:moveTo>
                <a:cubicBezTo>
                  <a:pt x="17056" y="11874"/>
                  <a:pt x="14130" y="11081"/>
                  <a:pt x="11018" y="10230"/>
                </a:cubicBezTo>
                <a:cubicBezTo>
                  <a:pt x="9026" y="9663"/>
                  <a:pt x="7034" y="9153"/>
                  <a:pt x="4980" y="9153"/>
                </a:cubicBezTo>
                <a:cubicBezTo>
                  <a:pt x="3859" y="9153"/>
                  <a:pt x="2739" y="9323"/>
                  <a:pt x="1556" y="9777"/>
                </a:cubicBezTo>
                <a:lnTo>
                  <a:pt x="1556" y="3200"/>
                </a:lnTo>
                <a:cubicBezTo>
                  <a:pt x="1556" y="3200"/>
                  <a:pt x="1556" y="3200"/>
                  <a:pt x="1556" y="3200"/>
                </a:cubicBezTo>
                <a:lnTo>
                  <a:pt x="1556" y="2236"/>
                </a:lnTo>
                <a:cubicBezTo>
                  <a:pt x="4482" y="876"/>
                  <a:pt x="7408" y="1669"/>
                  <a:pt x="10520" y="2520"/>
                </a:cubicBezTo>
                <a:cubicBezTo>
                  <a:pt x="13570" y="3370"/>
                  <a:pt x="16745" y="4221"/>
                  <a:pt x="19982" y="3030"/>
                </a:cubicBezTo>
                <a:lnTo>
                  <a:pt x="19982" y="10514"/>
                </a:ln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Tree>
    <p:extLst>
      <p:ext uri="{BB962C8B-B14F-4D97-AF65-F5344CB8AC3E}">
        <p14:creationId xmlns:p14="http://schemas.microsoft.com/office/powerpoint/2010/main" val="141493281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4" fill="hold" nodeType="afterEffect">
                                  <p:stCondLst>
                                    <p:cond delay="0"/>
                                  </p:stCondLst>
                                  <p:childTnLst>
                                    <p:set>
                                      <p:cBhvr>
                                        <p:cTn id="15" dur="1" fill="hold">
                                          <p:stCondLst>
                                            <p:cond delay="0"/>
                                          </p:stCondLst>
                                        </p:cTn>
                                        <p:tgtEl>
                                          <p:spTgt spid="43">
                                            <p:txEl>
                                              <p:pRg st="0" end="0"/>
                                            </p:txEl>
                                          </p:spTgt>
                                        </p:tgtEl>
                                        <p:attrNameLst>
                                          <p:attrName>style.visibility</p:attrName>
                                        </p:attrNameLst>
                                      </p:cBhvr>
                                      <p:to>
                                        <p:strVal val="visible"/>
                                      </p:to>
                                    </p:set>
                                    <p:anim calcmode="lin" valueType="num">
                                      <p:cBhvr additive="base">
                                        <p:cTn id="16"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024639" cy="830997"/>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看板</a:t>
            </a:r>
            <a:endPar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endParaRPr>
          </a:p>
          <a:p>
            <a:pPr defTabSz="685800"/>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Day 1</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6" name="图片 5">
            <a:extLst>
              <a:ext uri="{FF2B5EF4-FFF2-40B4-BE49-F238E27FC236}">
                <a16:creationId xmlns:a16="http://schemas.microsoft.com/office/drawing/2014/main" id="{E2356782-7295-41BE-BD1B-A9A8509626A8}"/>
              </a:ext>
            </a:extLst>
          </p:cNvPr>
          <p:cNvPicPr>
            <a:picLocks noChangeAspect="1"/>
          </p:cNvPicPr>
          <p:nvPr/>
        </p:nvPicPr>
        <p:blipFill rotWithShape="1">
          <a:blip r:embed="rId3">
            <a:extLst>
              <a:ext uri="{28A0092B-C50C-407E-A947-70E740481C1C}">
                <a14:useLocalDpi xmlns:a14="http://schemas.microsoft.com/office/drawing/2010/main" val="0"/>
              </a:ext>
            </a:extLst>
          </a:blip>
          <a:srcRect t="5512" r="17376" b="5185"/>
          <a:stretch/>
        </p:blipFill>
        <p:spPr>
          <a:xfrm>
            <a:off x="1419097" y="275117"/>
            <a:ext cx="7288452" cy="4593266"/>
          </a:xfrm>
          <a:prstGeom prst="rect">
            <a:avLst/>
          </a:prstGeom>
        </p:spPr>
      </p:pic>
    </p:spTree>
    <p:extLst>
      <p:ext uri="{BB962C8B-B14F-4D97-AF65-F5344CB8AC3E}">
        <p14:creationId xmlns:p14="http://schemas.microsoft.com/office/powerpoint/2010/main" val="2385832684"/>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024639" cy="830997"/>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看板</a:t>
            </a:r>
            <a:endPar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endParaRPr>
          </a:p>
          <a:p>
            <a:pPr defTabSz="685800"/>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Day 2</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4" name="图片 3">
            <a:extLst>
              <a:ext uri="{FF2B5EF4-FFF2-40B4-BE49-F238E27FC236}">
                <a16:creationId xmlns:a16="http://schemas.microsoft.com/office/drawing/2014/main" id="{D2B08B7B-B86C-424A-B106-339E5888EDBE}"/>
              </a:ext>
            </a:extLst>
          </p:cNvPr>
          <p:cNvPicPr>
            <a:picLocks noChangeAspect="1"/>
          </p:cNvPicPr>
          <p:nvPr/>
        </p:nvPicPr>
        <p:blipFill rotWithShape="1">
          <a:blip r:embed="rId3">
            <a:extLst>
              <a:ext uri="{28A0092B-C50C-407E-A947-70E740481C1C}">
                <a14:useLocalDpi xmlns:a14="http://schemas.microsoft.com/office/drawing/2010/main" val="0"/>
              </a:ext>
            </a:extLst>
          </a:blip>
          <a:srcRect t="5512" r="17883" b="5323"/>
          <a:stretch/>
        </p:blipFill>
        <p:spPr>
          <a:xfrm>
            <a:off x="1419097" y="278661"/>
            <a:ext cx="7195105" cy="4586178"/>
          </a:xfrm>
          <a:prstGeom prst="rect">
            <a:avLst/>
          </a:prstGeom>
        </p:spPr>
      </p:pic>
    </p:spTree>
    <p:extLst>
      <p:ext uri="{BB962C8B-B14F-4D97-AF65-F5344CB8AC3E}">
        <p14:creationId xmlns:p14="http://schemas.microsoft.com/office/powerpoint/2010/main" val="4102556476"/>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024639" cy="830997"/>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看板</a:t>
            </a:r>
            <a:endPar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endParaRPr>
          </a:p>
          <a:p>
            <a:pPr defTabSz="685800"/>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Day 3</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4" name="图片 3">
            <a:extLst>
              <a:ext uri="{FF2B5EF4-FFF2-40B4-BE49-F238E27FC236}">
                <a16:creationId xmlns:a16="http://schemas.microsoft.com/office/drawing/2014/main" id="{88316438-4552-4F9C-B2BB-22F4C14625BE}"/>
              </a:ext>
            </a:extLst>
          </p:cNvPr>
          <p:cNvPicPr>
            <a:picLocks noChangeAspect="1"/>
          </p:cNvPicPr>
          <p:nvPr/>
        </p:nvPicPr>
        <p:blipFill rotWithShape="1">
          <a:blip r:embed="rId3">
            <a:extLst>
              <a:ext uri="{28A0092B-C50C-407E-A947-70E740481C1C}">
                <a14:useLocalDpi xmlns:a14="http://schemas.microsoft.com/office/drawing/2010/main" val="0"/>
              </a:ext>
            </a:extLst>
          </a:blip>
          <a:srcRect l="683" t="5926" r="17735" b="1188"/>
          <a:stretch/>
        </p:blipFill>
        <p:spPr>
          <a:xfrm>
            <a:off x="1419098" y="255452"/>
            <a:ext cx="7214540" cy="4632596"/>
          </a:xfrm>
          <a:prstGeom prst="rect">
            <a:avLst/>
          </a:prstGeom>
        </p:spPr>
      </p:pic>
    </p:spTree>
    <p:extLst>
      <p:ext uri="{BB962C8B-B14F-4D97-AF65-F5344CB8AC3E}">
        <p14:creationId xmlns:p14="http://schemas.microsoft.com/office/powerpoint/2010/main" val="2963110354"/>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024639" cy="830997"/>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看板</a:t>
            </a:r>
            <a:endPar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endParaRPr>
          </a:p>
          <a:p>
            <a:pPr defTabSz="685800"/>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Day 4</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3" name="图片 2">
            <a:extLst>
              <a:ext uri="{FF2B5EF4-FFF2-40B4-BE49-F238E27FC236}">
                <a16:creationId xmlns:a16="http://schemas.microsoft.com/office/drawing/2014/main" id="{9D0E0137-49C6-480C-A30D-F832A57C5DFA}"/>
              </a:ext>
            </a:extLst>
          </p:cNvPr>
          <p:cNvPicPr>
            <a:picLocks noChangeAspect="1"/>
          </p:cNvPicPr>
          <p:nvPr/>
        </p:nvPicPr>
        <p:blipFill rotWithShape="1">
          <a:blip r:embed="rId3">
            <a:extLst>
              <a:ext uri="{28A0092B-C50C-407E-A947-70E740481C1C}">
                <a14:useLocalDpi xmlns:a14="http://schemas.microsoft.com/office/drawing/2010/main" val="0"/>
              </a:ext>
            </a:extLst>
          </a:blip>
          <a:srcRect l="776" t="5868" r="18062" b="987"/>
          <a:stretch/>
        </p:blipFill>
        <p:spPr>
          <a:xfrm>
            <a:off x="1419097" y="257570"/>
            <a:ext cx="7179098" cy="4628359"/>
          </a:xfrm>
          <a:prstGeom prst="rect">
            <a:avLst/>
          </a:prstGeom>
        </p:spPr>
      </p:pic>
    </p:spTree>
    <p:extLst>
      <p:ext uri="{BB962C8B-B14F-4D97-AF65-F5344CB8AC3E}">
        <p14:creationId xmlns:p14="http://schemas.microsoft.com/office/powerpoint/2010/main" val="2551650733"/>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024639" cy="830997"/>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看板</a:t>
            </a:r>
            <a:endPar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endParaRPr>
          </a:p>
          <a:p>
            <a:pPr defTabSz="685800"/>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Day 5</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3" name="图片 2">
            <a:extLst>
              <a:ext uri="{FF2B5EF4-FFF2-40B4-BE49-F238E27FC236}">
                <a16:creationId xmlns:a16="http://schemas.microsoft.com/office/drawing/2014/main" id="{3E2AD482-2001-4AEC-B5AE-2C8D0AF674B3}"/>
              </a:ext>
            </a:extLst>
          </p:cNvPr>
          <p:cNvPicPr>
            <a:picLocks noChangeAspect="1"/>
          </p:cNvPicPr>
          <p:nvPr/>
        </p:nvPicPr>
        <p:blipFill rotWithShape="1">
          <a:blip r:embed="rId3">
            <a:extLst>
              <a:ext uri="{28A0092B-C50C-407E-A947-70E740481C1C}">
                <a14:useLocalDpi xmlns:a14="http://schemas.microsoft.com/office/drawing/2010/main" val="0"/>
              </a:ext>
            </a:extLst>
          </a:blip>
          <a:srcRect l="620" t="5437" r="18217" b="1093"/>
          <a:stretch/>
        </p:blipFill>
        <p:spPr>
          <a:xfrm>
            <a:off x="1419097" y="284991"/>
            <a:ext cx="7094038" cy="4573518"/>
          </a:xfrm>
          <a:prstGeom prst="rect">
            <a:avLst/>
          </a:prstGeom>
        </p:spPr>
      </p:pic>
    </p:spTree>
    <p:extLst>
      <p:ext uri="{BB962C8B-B14F-4D97-AF65-F5344CB8AC3E}">
        <p14:creationId xmlns:p14="http://schemas.microsoft.com/office/powerpoint/2010/main" val="3454020543"/>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024639" cy="830997"/>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看板</a:t>
            </a:r>
            <a:endPar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endParaRPr>
          </a:p>
          <a:p>
            <a:pPr defTabSz="685800"/>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Day 6</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4" name="图片 3">
            <a:extLst>
              <a:ext uri="{FF2B5EF4-FFF2-40B4-BE49-F238E27FC236}">
                <a16:creationId xmlns:a16="http://schemas.microsoft.com/office/drawing/2014/main" id="{2703DA30-4D43-47A4-B870-4973905DB73D}"/>
              </a:ext>
            </a:extLst>
          </p:cNvPr>
          <p:cNvPicPr>
            <a:picLocks noChangeAspect="1"/>
          </p:cNvPicPr>
          <p:nvPr/>
        </p:nvPicPr>
        <p:blipFill rotWithShape="1">
          <a:blip r:embed="rId3">
            <a:extLst>
              <a:ext uri="{28A0092B-C50C-407E-A947-70E740481C1C}">
                <a14:useLocalDpi xmlns:a14="http://schemas.microsoft.com/office/drawing/2010/main" val="0"/>
              </a:ext>
            </a:extLst>
          </a:blip>
          <a:srcRect l="510" t="5788" r="17809" b="1189"/>
          <a:stretch/>
        </p:blipFill>
        <p:spPr>
          <a:xfrm>
            <a:off x="1419097" y="259397"/>
            <a:ext cx="7214540" cy="4624705"/>
          </a:xfrm>
          <a:prstGeom prst="rect">
            <a:avLst/>
          </a:prstGeom>
        </p:spPr>
      </p:pic>
    </p:spTree>
    <p:extLst>
      <p:ext uri="{BB962C8B-B14F-4D97-AF65-F5344CB8AC3E}">
        <p14:creationId xmlns:p14="http://schemas.microsoft.com/office/powerpoint/2010/main" val="2821381581"/>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占位符 5">
            <a:extLst>
              <a:ext uri="{FF2B5EF4-FFF2-40B4-BE49-F238E27FC236}">
                <a16:creationId xmlns:a16="http://schemas.microsoft.com/office/drawing/2014/main" id="{EB27ADC4-F498-48DB-8B88-18DD667CABA7}"/>
              </a:ext>
            </a:extLst>
          </p:cNvPr>
          <p:cNvPicPr>
            <a:picLocks noChangeAspect="1"/>
          </p:cNvPicPr>
          <p:nvPr/>
        </p:nvPicPr>
        <p:blipFill rotWithShape="1">
          <a:blip r:embed="rId3">
            <a:extLst>
              <a:ext uri="{28A0092B-C50C-407E-A947-70E740481C1C}">
                <a14:useLocalDpi xmlns:a14="http://schemas.microsoft.com/office/drawing/2010/main" val="0"/>
              </a:ext>
            </a:extLst>
          </a:blip>
          <a:srcRect l="9656" t="9253" r="13203" b="39626"/>
          <a:stretch/>
        </p:blipFill>
        <p:spPr>
          <a:xfrm>
            <a:off x="4416375" y="1004548"/>
            <a:ext cx="3919782" cy="3472840"/>
          </a:xfrm>
          <a:prstGeom prst="rect">
            <a:avLst/>
          </a:prstGeom>
          <a:blipFill>
            <a:blip r:embed="rId4"/>
            <a:stretch>
              <a:fillRect/>
            </a:stretch>
          </a:blipFill>
        </p:spPr>
      </p:pic>
      <p:pic>
        <p:nvPicPr>
          <p:cNvPr id="33" name="图片占位符 5">
            <a:extLst>
              <a:ext uri="{FF2B5EF4-FFF2-40B4-BE49-F238E27FC236}">
                <a16:creationId xmlns:a16="http://schemas.microsoft.com/office/drawing/2014/main" id="{EFBBB05F-A10E-46E2-9ACD-ED5176E05C4B}"/>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9656" t="9253" r="13203" b="39626"/>
          <a:stretch/>
        </p:blipFill>
        <p:spPr>
          <a:xfrm>
            <a:off x="1652418" y="1004548"/>
            <a:ext cx="3919782" cy="3472840"/>
          </a:xfrm>
        </p:spPr>
      </p:pic>
      <p:sp>
        <p:nvSpPr>
          <p:cNvPr id="1050" name="Form"/>
          <p:cNvSpPr/>
          <p:nvPr/>
        </p:nvSpPr>
        <p:spPr>
          <a:xfrm>
            <a:off x="6576824" y="2740968"/>
            <a:ext cx="228979" cy="231161"/>
          </a:xfrm>
          <a:custGeom>
            <a:avLst/>
            <a:gdLst/>
            <a:ahLst/>
            <a:cxnLst>
              <a:cxn ang="0">
                <a:pos x="wd2" y="hd2"/>
              </a:cxn>
              <a:cxn ang="5400000">
                <a:pos x="wd2" y="hd2"/>
              </a:cxn>
              <a:cxn ang="10800000">
                <a:pos x="wd2" y="hd2"/>
              </a:cxn>
              <a:cxn ang="16200000">
                <a:pos x="wd2" y="hd2"/>
              </a:cxn>
            </a:cxnLst>
            <a:rect l="0" t="0" r="r" b="b"/>
            <a:pathLst>
              <a:path w="21460" h="21561" extrusionOk="0">
                <a:moveTo>
                  <a:pt x="10349" y="100"/>
                </a:moveTo>
                <a:lnTo>
                  <a:pt x="223" y="7471"/>
                </a:lnTo>
                <a:cubicBezTo>
                  <a:pt x="89" y="7605"/>
                  <a:pt x="0" y="7794"/>
                  <a:pt x="0" y="7971"/>
                </a:cubicBezTo>
                <a:cubicBezTo>
                  <a:pt x="0" y="8149"/>
                  <a:pt x="131" y="8327"/>
                  <a:pt x="265" y="8415"/>
                </a:cubicBezTo>
                <a:lnTo>
                  <a:pt x="10405" y="15342"/>
                </a:lnTo>
                <a:cubicBezTo>
                  <a:pt x="10494" y="15387"/>
                  <a:pt x="10578" y="15426"/>
                  <a:pt x="10712" y="15426"/>
                </a:cubicBezTo>
                <a:cubicBezTo>
                  <a:pt x="10801" y="15426"/>
                  <a:pt x="10930" y="15390"/>
                  <a:pt x="11019" y="15301"/>
                </a:cubicBezTo>
                <a:lnTo>
                  <a:pt x="21159" y="8193"/>
                </a:lnTo>
                <a:cubicBezTo>
                  <a:pt x="21293" y="8104"/>
                  <a:pt x="21382" y="7971"/>
                  <a:pt x="21382" y="7749"/>
                </a:cubicBezTo>
                <a:cubicBezTo>
                  <a:pt x="21382" y="7527"/>
                  <a:pt x="21293" y="7338"/>
                  <a:pt x="21159" y="7249"/>
                </a:cubicBezTo>
                <a:lnTo>
                  <a:pt x="11019" y="100"/>
                </a:lnTo>
                <a:cubicBezTo>
                  <a:pt x="10840" y="-33"/>
                  <a:pt x="10528" y="-33"/>
                  <a:pt x="10349" y="100"/>
                </a:cubicBezTo>
                <a:close/>
                <a:moveTo>
                  <a:pt x="10712" y="1308"/>
                </a:moveTo>
                <a:lnTo>
                  <a:pt x="19862" y="7749"/>
                </a:lnTo>
                <a:lnTo>
                  <a:pt x="10712" y="14135"/>
                </a:lnTo>
                <a:lnTo>
                  <a:pt x="1562" y="7916"/>
                </a:lnTo>
                <a:lnTo>
                  <a:pt x="10712" y="1308"/>
                </a:lnTo>
                <a:close/>
                <a:moveTo>
                  <a:pt x="20978" y="10220"/>
                </a:moveTo>
                <a:cubicBezTo>
                  <a:pt x="20833" y="10198"/>
                  <a:pt x="20679" y="10242"/>
                  <a:pt x="20545" y="10331"/>
                </a:cubicBezTo>
                <a:lnTo>
                  <a:pt x="10726" y="17216"/>
                </a:lnTo>
                <a:lnTo>
                  <a:pt x="907" y="10498"/>
                </a:lnTo>
                <a:cubicBezTo>
                  <a:pt x="639" y="10320"/>
                  <a:pt x="290" y="10370"/>
                  <a:pt x="112" y="10637"/>
                </a:cubicBezTo>
                <a:cubicBezTo>
                  <a:pt x="-67" y="10903"/>
                  <a:pt x="-31" y="11264"/>
                  <a:pt x="237" y="11442"/>
                </a:cubicBezTo>
                <a:lnTo>
                  <a:pt x="10377" y="18369"/>
                </a:lnTo>
                <a:cubicBezTo>
                  <a:pt x="10467" y="18413"/>
                  <a:pt x="10550" y="18452"/>
                  <a:pt x="10684" y="18452"/>
                </a:cubicBezTo>
                <a:cubicBezTo>
                  <a:pt x="10773" y="18452"/>
                  <a:pt x="10910" y="18413"/>
                  <a:pt x="11089" y="18369"/>
                </a:cubicBezTo>
                <a:lnTo>
                  <a:pt x="21215" y="11261"/>
                </a:lnTo>
                <a:cubicBezTo>
                  <a:pt x="21483" y="11083"/>
                  <a:pt x="21533" y="10723"/>
                  <a:pt x="21354" y="10456"/>
                </a:cubicBezTo>
                <a:cubicBezTo>
                  <a:pt x="21265" y="10323"/>
                  <a:pt x="21123" y="10242"/>
                  <a:pt x="20978" y="10220"/>
                </a:cubicBezTo>
                <a:close/>
                <a:moveTo>
                  <a:pt x="20978" y="13330"/>
                </a:moveTo>
                <a:cubicBezTo>
                  <a:pt x="20833" y="13307"/>
                  <a:pt x="20679" y="13352"/>
                  <a:pt x="20545" y="13441"/>
                </a:cubicBezTo>
                <a:lnTo>
                  <a:pt x="10726" y="20326"/>
                </a:lnTo>
                <a:lnTo>
                  <a:pt x="907" y="13607"/>
                </a:lnTo>
                <a:cubicBezTo>
                  <a:pt x="639" y="13430"/>
                  <a:pt x="290" y="13479"/>
                  <a:pt x="112" y="13746"/>
                </a:cubicBezTo>
                <a:cubicBezTo>
                  <a:pt x="-67" y="14013"/>
                  <a:pt x="-31" y="14373"/>
                  <a:pt x="237" y="14551"/>
                </a:cubicBezTo>
                <a:lnTo>
                  <a:pt x="10377" y="21478"/>
                </a:lnTo>
                <a:cubicBezTo>
                  <a:pt x="10467" y="21523"/>
                  <a:pt x="10550" y="21561"/>
                  <a:pt x="10684" y="21561"/>
                </a:cubicBezTo>
                <a:cubicBezTo>
                  <a:pt x="10773" y="21561"/>
                  <a:pt x="10910" y="21567"/>
                  <a:pt x="11089" y="21478"/>
                </a:cubicBezTo>
                <a:lnTo>
                  <a:pt x="21215" y="14371"/>
                </a:lnTo>
                <a:cubicBezTo>
                  <a:pt x="21483" y="14193"/>
                  <a:pt x="21533" y="13832"/>
                  <a:pt x="21354" y="13566"/>
                </a:cubicBezTo>
                <a:cubicBezTo>
                  <a:pt x="21265" y="13432"/>
                  <a:pt x="21123" y="13352"/>
                  <a:pt x="20978" y="13330"/>
                </a:cubicBez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52" name="Form"/>
          <p:cNvSpPr/>
          <p:nvPr/>
        </p:nvSpPr>
        <p:spPr>
          <a:xfrm>
            <a:off x="3798808" y="3955522"/>
            <a:ext cx="165260" cy="174518"/>
          </a:xfrm>
          <a:custGeom>
            <a:avLst/>
            <a:gdLst/>
            <a:ahLst/>
            <a:cxnLst>
              <a:cxn ang="0">
                <a:pos x="wd2" y="hd2"/>
              </a:cxn>
              <a:cxn ang="5400000">
                <a:pos x="wd2" y="hd2"/>
              </a:cxn>
              <a:cxn ang="10800000">
                <a:pos x="wd2" y="hd2"/>
              </a:cxn>
              <a:cxn ang="16200000">
                <a:pos x="wd2" y="hd2"/>
              </a:cxn>
            </a:cxnLst>
            <a:rect l="0" t="0" r="r" b="b"/>
            <a:pathLst>
              <a:path w="21600" h="20775" extrusionOk="0">
                <a:moveTo>
                  <a:pt x="21164" y="1159"/>
                </a:moveTo>
                <a:cubicBezTo>
                  <a:pt x="20915" y="1046"/>
                  <a:pt x="20604" y="1046"/>
                  <a:pt x="20355" y="1159"/>
                </a:cubicBezTo>
                <a:cubicBezTo>
                  <a:pt x="17305" y="2803"/>
                  <a:pt x="14255" y="1953"/>
                  <a:pt x="11018" y="1103"/>
                </a:cubicBezTo>
                <a:cubicBezTo>
                  <a:pt x="7594" y="139"/>
                  <a:pt x="3984" y="-825"/>
                  <a:pt x="373" y="1159"/>
                </a:cubicBezTo>
                <a:cubicBezTo>
                  <a:pt x="124" y="1273"/>
                  <a:pt x="0" y="1556"/>
                  <a:pt x="0" y="1783"/>
                </a:cubicBezTo>
                <a:lnTo>
                  <a:pt x="0" y="10910"/>
                </a:lnTo>
                <a:cubicBezTo>
                  <a:pt x="0" y="10910"/>
                  <a:pt x="0" y="10910"/>
                  <a:pt x="0" y="10910"/>
                </a:cubicBezTo>
                <a:lnTo>
                  <a:pt x="0" y="20038"/>
                </a:lnTo>
                <a:cubicBezTo>
                  <a:pt x="0" y="20435"/>
                  <a:pt x="373" y="20775"/>
                  <a:pt x="809" y="20775"/>
                </a:cubicBezTo>
                <a:cubicBezTo>
                  <a:pt x="1245" y="20775"/>
                  <a:pt x="1619" y="20435"/>
                  <a:pt x="1619" y="20038"/>
                </a:cubicBezTo>
                <a:lnTo>
                  <a:pt x="1619" y="11364"/>
                </a:lnTo>
                <a:cubicBezTo>
                  <a:pt x="4544" y="10003"/>
                  <a:pt x="7470" y="10797"/>
                  <a:pt x="10582" y="11647"/>
                </a:cubicBezTo>
                <a:cubicBezTo>
                  <a:pt x="12574" y="12214"/>
                  <a:pt x="14566" y="12725"/>
                  <a:pt x="16620" y="12725"/>
                </a:cubicBezTo>
                <a:cubicBezTo>
                  <a:pt x="18176" y="12725"/>
                  <a:pt x="19670" y="12441"/>
                  <a:pt x="21227" y="11534"/>
                </a:cubicBezTo>
                <a:cubicBezTo>
                  <a:pt x="21476" y="11421"/>
                  <a:pt x="21600" y="11137"/>
                  <a:pt x="21600" y="10910"/>
                </a:cubicBezTo>
                <a:lnTo>
                  <a:pt x="21600" y="1783"/>
                </a:lnTo>
                <a:cubicBezTo>
                  <a:pt x="21538" y="1556"/>
                  <a:pt x="21413" y="1329"/>
                  <a:pt x="21164" y="1159"/>
                </a:cubicBezTo>
                <a:close/>
                <a:moveTo>
                  <a:pt x="19982" y="10514"/>
                </a:moveTo>
                <a:cubicBezTo>
                  <a:pt x="17056" y="11874"/>
                  <a:pt x="14130" y="11081"/>
                  <a:pt x="11018" y="10230"/>
                </a:cubicBezTo>
                <a:cubicBezTo>
                  <a:pt x="9026" y="9663"/>
                  <a:pt x="7034" y="9153"/>
                  <a:pt x="4980" y="9153"/>
                </a:cubicBezTo>
                <a:cubicBezTo>
                  <a:pt x="3859" y="9153"/>
                  <a:pt x="2739" y="9323"/>
                  <a:pt x="1556" y="9777"/>
                </a:cubicBezTo>
                <a:lnTo>
                  <a:pt x="1556" y="3200"/>
                </a:lnTo>
                <a:cubicBezTo>
                  <a:pt x="1556" y="3200"/>
                  <a:pt x="1556" y="3200"/>
                  <a:pt x="1556" y="3200"/>
                </a:cubicBezTo>
                <a:lnTo>
                  <a:pt x="1556" y="2236"/>
                </a:lnTo>
                <a:cubicBezTo>
                  <a:pt x="4482" y="876"/>
                  <a:pt x="7408" y="1669"/>
                  <a:pt x="10520" y="2520"/>
                </a:cubicBezTo>
                <a:cubicBezTo>
                  <a:pt x="13570" y="3370"/>
                  <a:pt x="16745" y="4221"/>
                  <a:pt x="19982" y="3030"/>
                </a:cubicBezTo>
                <a:lnTo>
                  <a:pt x="19982" y="10514"/>
                </a:ln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34" name="矩形 33">
            <a:extLst>
              <a:ext uri="{FF2B5EF4-FFF2-40B4-BE49-F238E27FC236}">
                <a16:creationId xmlns:a16="http://schemas.microsoft.com/office/drawing/2014/main" id="{EB26C352-C94C-4800-BA53-AAEEC5DAA5EC}"/>
              </a:ext>
            </a:extLst>
          </p:cNvPr>
          <p:cNvSpPr/>
          <p:nvPr/>
        </p:nvSpPr>
        <p:spPr>
          <a:xfrm>
            <a:off x="394458" y="450591"/>
            <a:ext cx="2909771" cy="461665"/>
          </a:xfrm>
          <a:prstGeom prst="rect">
            <a:avLst/>
          </a:prstGeom>
        </p:spPr>
        <p:txBody>
          <a:bodyPr wrap="none">
            <a:spAutoFit/>
          </a:bodyPr>
          <a:lstStyle/>
          <a:p>
            <a:pPr defTabSz="685800"/>
            <a:r>
              <a:rPr lang="en-US" altLang="zh-CN"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过程经验总结</a:t>
            </a:r>
          </a:p>
        </p:txBody>
      </p:sp>
      <p:sp>
        <p:nvSpPr>
          <p:cNvPr id="43" name="文本框 42">
            <a:extLst>
              <a:ext uri="{FF2B5EF4-FFF2-40B4-BE49-F238E27FC236}">
                <a16:creationId xmlns:a16="http://schemas.microsoft.com/office/drawing/2014/main" id="{6567CB7E-D7C8-4563-BBEB-1C8FBA9FF13B}"/>
              </a:ext>
            </a:extLst>
          </p:cNvPr>
          <p:cNvSpPr txBox="1"/>
          <p:nvPr/>
        </p:nvSpPr>
        <p:spPr>
          <a:xfrm>
            <a:off x="1652419" y="1013460"/>
            <a:ext cx="6777492" cy="3048912"/>
          </a:xfrm>
          <a:prstGeom prst="rect">
            <a:avLst/>
          </a:prstGeom>
          <a:noFill/>
        </p:spPr>
        <p:txBody>
          <a:bodyPr wrap="square">
            <a:spAutoFit/>
          </a:bodyPr>
          <a:lstStyle/>
          <a:p>
            <a:pPr>
              <a:lnSpc>
                <a:spcPct val="150000"/>
              </a:lnSpc>
            </a:pPr>
            <a:r>
              <a:rPr lang="zh-CN" altLang="en-US" dirty="0">
                <a:solidFill>
                  <a:srgbClr val="24292E"/>
                </a:solidFill>
                <a:latin typeface="-apple-system"/>
              </a:rPr>
              <a:t>在</a:t>
            </a:r>
            <a:r>
              <a:rPr lang="en-US" altLang="zh-CN" dirty="0">
                <a:solidFill>
                  <a:srgbClr val="24292E"/>
                </a:solidFill>
                <a:latin typeface="-apple-system"/>
              </a:rPr>
              <a:t>Sprint</a:t>
            </a:r>
            <a:r>
              <a:rPr lang="zh-CN" altLang="en-US" dirty="0">
                <a:solidFill>
                  <a:srgbClr val="24292E"/>
                </a:solidFill>
                <a:latin typeface="-apple-system"/>
              </a:rPr>
              <a:t>过程中，为了保证大家的开发工作有序进行，以及让大家在团队的贡献度大致相同，开发团队组长张涵健决定大家在</a:t>
            </a:r>
            <a:r>
              <a:rPr lang="en-US" altLang="zh-CN" dirty="0">
                <a:solidFill>
                  <a:srgbClr val="24292E"/>
                </a:solidFill>
                <a:latin typeface="-apple-system"/>
              </a:rPr>
              <a:t>Sprint Backlog</a:t>
            </a:r>
            <a:r>
              <a:rPr lang="zh-CN" altLang="en-US" dirty="0">
                <a:solidFill>
                  <a:srgbClr val="24292E"/>
                </a:solidFill>
                <a:latin typeface="-apple-system"/>
              </a:rPr>
              <a:t>中自己先选一个条目进行完成，并且</a:t>
            </a:r>
            <a:r>
              <a:rPr lang="zh-CN" altLang="en-US" b="1" dirty="0">
                <a:solidFill>
                  <a:srgbClr val="24292E"/>
                </a:solidFill>
                <a:latin typeface="-apple-system"/>
              </a:rPr>
              <a:t>直接使用</a:t>
            </a:r>
            <a:r>
              <a:rPr lang="en-US" altLang="zh-CN" b="1" dirty="0">
                <a:solidFill>
                  <a:srgbClr val="24292E"/>
                </a:solidFill>
                <a:latin typeface="-apple-system"/>
              </a:rPr>
              <a:t>GitHub</a:t>
            </a:r>
            <a:r>
              <a:rPr lang="zh-CN" altLang="en-US" b="1" dirty="0">
                <a:solidFill>
                  <a:srgbClr val="24292E"/>
                </a:solidFill>
                <a:latin typeface="-apple-system"/>
              </a:rPr>
              <a:t>中自带的看板功能进行进度管理</a:t>
            </a:r>
            <a:r>
              <a:rPr lang="zh-CN" altLang="en-US" dirty="0">
                <a:solidFill>
                  <a:srgbClr val="24292E"/>
                </a:solidFill>
                <a:latin typeface="-apple-system"/>
              </a:rPr>
              <a:t>。</a:t>
            </a:r>
            <a:endParaRPr lang="en-US" altLang="zh-CN" dirty="0">
              <a:solidFill>
                <a:srgbClr val="24292E"/>
              </a:solidFill>
              <a:latin typeface="-apple-system"/>
            </a:endParaRPr>
          </a:p>
          <a:p>
            <a:pPr>
              <a:lnSpc>
                <a:spcPct val="150000"/>
              </a:lnSpc>
            </a:pPr>
            <a:endParaRPr lang="en-US" altLang="zh-CN" sz="400" i="0" dirty="0">
              <a:solidFill>
                <a:srgbClr val="24292E"/>
              </a:solidFill>
              <a:effectLst/>
              <a:latin typeface="-apple-system"/>
            </a:endParaRPr>
          </a:p>
          <a:p>
            <a:pPr>
              <a:lnSpc>
                <a:spcPct val="150000"/>
              </a:lnSpc>
            </a:pPr>
            <a:r>
              <a:rPr lang="zh-CN" altLang="en-US" dirty="0">
                <a:solidFill>
                  <a:srgbClr val="24292E"/>
                </a:solidFill>
                <a:latin typeface="-apple-system"/>
              </a:rPr>
              <a:t>看板在开发过程的应用能够很直观的明白团队的进度，能够及时提醒团队中部分成员及时开工，以及从某种意义上也能统计开发成员的贡献。</a:t>
            </a:r>
            <a:endParaRPr lang="zh-CN" altLang="en-US" b="0" i="0" dirty="0">
              <a:solidFill>
                <a:srgbClr val="24292E"/>
              </a:solidFill>
              <a:effectLst/>
              <a:latin typeface="-apple-system"/>
            </a:endParaRPr>
          </a:p>
        </p:txBody>
      </p:sp>
      <p:sp>
        <p:nvSpPr>
          <p:cNvPr id="12" name="Kreis">
            <a:extLst>
              <a:ext uri="{FF2B5EF4-FFF2-40B4-BE49-F238E27FC236}">
                <a16:creationId xmlns:a16="http://schemas.microsoft.com/office/drawing/2014/main" id="{D061F36A-87D5-4726-8776-5FED8E828143}"/>
              </a:ext>
            </a:extLst>
          </p:cNvPr>
          <p:cNvSpPr/>
          <p:nvPr/>
        </p:nvSpPr>
        <p:spPr>
          <a:xfrm>
            <a:off x="711843" y="1406410"/>
            <a:ext cx="714375" cy="714376"/>
          </a:xfrm>
          <a:prstGeom prst="ellipse">
            <a:avLst/>
          </a:prstGeom>
          <a:solidFill>
            <a:schemeClr val="accent1"/>
          </a:solidFill>
          <a:ln w="12700">
            <a:miter lim="400000"/>
          </a:ln>
        </p:spPr>
        <p:txBody>
          <a:bodyPr lIns="19050" tIns="19050" rIns="19050" bIns="19050" anchor="ctr"/>
          <a:lstStyle/>
          <a:p>
            <a:pPr marL="0" marR="0" lvl="0" indent="0" algn="ctr" defTabSz="309563"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1200" b="0" i="0" u="none" strike="noStrike" kern="0" cap="none" spc="0" normalizeH="0" baseline="0" noProof="0">
              <a:ln>
                <a:noFill/>
              </a:ln>
              <a:solidFill>
                <a:srgbClr val="FFFFFF"/>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3" name="Form">
            <a:extLst>
              <a:ext uri="{FF2B5EF4-FFF2-40B4-BE49-F238E27FC236}">
                <a16:creationId xmlns:a16="http://schemas.microsoft.com/office/drawing/2014/main" id="{CECB65B7-7599-411D-82AE-C9EE9AAEF28C}"/>
              </a:ext>
            </a:extLst>
          </p:cNvPr>
          <p:cNvSpPr/>
          <p:nvPr/>
        </p:nvSpPr>
        <p:spPr>
          <a:xfrm>
            <a:off x="986401" y="1671947"/>
            <a:ext cx="165260" cy="174518"/>
          </a:xfrm>
          <a:custGeom>
            <a:avLst/>
            <a:gdLst/>
            <a:ahLst/>
            <a:cxnLst>
              <a:cxn ang="0">
                <a:pos x="wd2" y="hd2"/>
              </a:cxn>
              <a:cxn ang="5400000">
                <a:pos x="wd2" y="hd2"/>
              </a:cxn>
              <a:cxn ang="10800000">
                <a:pos x="wd2" y="hd2"/>
              </a:cxn>
              <a:cxn ang="16200000">
                <a:pos x="wd2" y="hd2"/>
              </a:cxn>
            </a:cxnLst>
            <a:rect l="0" t="0" r="r" b="b"/>
            <a:pathLst>
              <a:path w="21600" h="20775" extrusionOk="0">
                <a:moveTo>
                  <a:pt x="21164" y="1159"/>
                </a:moveTo>
                <a:cubicBezTo>
                  <a:pt x="20915" y="1046"/>
                  <a:pt x="20604" y="1046"/>
                  <a:pt x="20355" y="1159"/>
                </a:cubicBezTo>
                <a:cubicBezTo>
                  <a:pt x="17305" y="2803"/>
                  <a:pt x="14255" y="1953"/>
                  <a:pt x="11018" y="1103"/>
                </a:cubicBezTo>
                <a:cubicBezTo>
                  <a:pt x="7594" y="139"/>
                  <a:pt x="3984" y="-825"/>
                  <a:pt x="373" y="1159"/>
                </a:cubicBezTo>
                <a:cubicBezTo>
                  <a:pt x="124" y="1273"/>
                  <a:pt x="0" y="1556"/>
                  <a:pt x="0" y="1783"/>
                </a:cubicBezTo>
                <a:lnTo>
                  <a:pt x="0" y="10910"/>
                </a:lnTo>
                <a:cubicBezTo>
                  <a:pt x="0" y="10910"/>
                  <a:pt x="0" y="10910"/>
                  <a:pt x="0" y="10910"/>
                </a:cubicBezTo>
                <a:lnTo>
                  <a:pt x="0" y="20038"/>
                </a:lnTo>
                <a:cubicBezTo>
                  <a:pt x="0" y="20435"/>
                  <a:pt x="373" y="20775"/>
                  <a:pt x="809" y="20775"/>
                </a:cubicBezTo>
                <a:cubicBezTo>
                  <a:pt x="1245" y="20775"/>
                  <a:pt x="1619" y="20435"/>
                  <a:pt x="1619" y="20038"/>
                </a:cubicBezTo>
                <a:lnTo>
                  <a:pt x="1619" y="11364"/>
                </a:lnTo>
                <a:cubicBezTo>
                  <a:pt x="4544" y="10003"/>
                  <a:pt x="7470" y="10797"/>
                  <a:pt x="10582" y="11647"/>
                </a:cubicBezTo>
                <a:cubicBezTo>
                  <a:pt x="12574" y="12214"/>
                  <a:pt x="14566" y="12725"/>
                  <a:pt x="16620" y="12725"/>
                </a:cubicBezTo>
                <a:cubicBezTo>
                  <a:pt x="18176" y="12725"/>
                  <a:pt x="19670" y="12441"/>
                  <a:pt x="21227" y="11534"/>
                </a:cubicBezTo>
                <a:cubicBezTo>
                  <a:pt x="21476" y="11421"/>
                  <a:pt x="21600" y="11137"/>
                  <a:pt x="21600" y="10910"/>
                </a:cubicBezTo>
                <a:lnTo>
                  <a:pt x="21600" y="1783"/>
                </a:lnTo>
                <a:cubicBezTo>
                  <a:pt x="21538" y="1556"/>
                  <a:pt x="21413" y="1329"/>
                  <a:pt x="21164" y="1159"/>
                </a:cubicBezTo>
                <a:close/>
                <a:moveTo>
                  <a:pt x="19982" y="10514"/>
                </a:moveTo>
                <a:cubicBezTo>
                  <a:pt x="17056" y="11874"/>
                  <a:pt x="14130" y="11081"/>
                  <a:pt x="11018" y="10230"/>
                </a:cubicBezTo>
                <a:cubicBezTo>
                  <a:pt x="9026" y="9663"/>
                  <a:pt x="7034" y="9153"/>
                  <a:pt x="4980" y="9153"/>
                </a:cubicBezTo>
                <a:cubicBezTo>
                  <a:pt x="3859" y="9153"/>
                  <a:pt x="2739" y="9323"/>
                  <a:pt x="1556" y="9777"/>
                </a:cubicBezTo>
                <a:lnTo>
                  <a:pt x="1556" y="3200"/>
                </a:lnTo>
                <a:cubicBezTo>
                  <a:pt x="1556" y="3200"/>
                  <a:pt x="1556" y="3200"/>
                  <a:pt x="1556" y="3200"/>
                </a:cubicBezTo>
                <a:lnTo>
                  <a:pt x="1556" y="2236"/>
                </a:lnTo>
                <a:cubicBezTo>
                  <a:pt x="4482" y="876"/>
                  <a:pt x="7408" y="1669"/>
                  <a:pt x="10520" y="2520"/>
                </a:cubicBezTo>
                <a:cubicBezTo>
                  <a:pt x="13570" y="3370"/>
                  <a:pt x="16745" y="4221"/>
                  <a:pt x="19982" y="3030"/>
                </a:cubicBezTo>
                <a:lnTo>
                  <a:pt x="19982" y="10514"/>
                </a:ln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4" name="Kreis">
            <a:extLst>
              <a:ext uri="{FF2B5EF4-FFF2-40B4-BE49-F238E27FC236}">
                <a16:creationId xmlns:a16="http://schemas.microsoft.com/office/drawing/2014/main" id="{046D31EA-DAED-4CEB-93E8-3110CB989FB4}"/>
              </a:ext>
            </a:extLst>
          </p:cNvPr>
          <p:cNvSpPr/>
          <p:nvPr/>
        </p:nvSpPr>
        <p:spPr>
          <a:xfrm>
            <a:off x="714090" y="2740968"/>
            <a:ext cx="714375" cy="714376"/>
          </a:xfrm>
          <a:prstGeom prst="ellipse">
            <a:avLst/>
          </a:prstGeom>
          <a:blipFill>
            <a:blip r:embed="rId5"/>
          </a:blipFill>
          <a:ln w="12700">
            <a:miter lim="400000"/>
          </a:ln>
        </p:spPr>
        <p:txBody>
          <a:bodyPr lIns="19050" tIns="19050" rIns="19050" bIns="19050" anchor="ctr"/>
          <a:lstStyle/>
          <a:p>
            <a:pPr marL="0" marR="0" lvl="0" indent="0" algn="ctr" defTabSz="309563"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1200" b="0" i="0" u="none" strike="noStrike" kern="0" cap="none" spc="0" normalizeH="0" baseline="0" noProof="0">
              <a:ln>
                <a:noFill/>
              </a:ln>
              <a:solidFill>
                <a:srgbClr val="FFFFFF"/>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5" name="Form">
            <a:extLst>
              <a:ext uri="{FF2B5EF4-FFF2-40B4-BE49-F238E27FC236}">
                <a16:creationId xmlns:a16="http://schemas.microsoft.com/office/drawing/2014/main" id="{29648E3B-B06F-4187-AE73-189D4A120587}"/>
              </a:ext>
            </a:extLst>
          </p:cNvPr>
          <p:cNvSpPr/>
          <p:nvPr/>
        </p:nvSpPr>
        <p:spPr>
          <a:xfrm>
            <a:off x="949983" y="3015288"/>
            <a:ext cx="228607" cy="165736"/>
          </a:xfrm>
          <a:custGeom>
            <a:avLst/>
            <a:gdLst/>
            <a:ahLst/>
            <a:cxnLst>
              <a:cxn ang="0">
                <a:pos x="wd2" y="hd2"/>
              </a:cxn>
              <a:cxn ang="5400000">
                <a:pos x="wd2" y="hd2"/>
              </a:cxn>
              <a:cxn ang="10800000">
                <a:pos x="wd2" y="hd2"/>
              </a:cxn>
              <a:cxn ang="16200000">
                <a:pos x="wd2" y="hd2"/>
              </a:cxn>
            </a:cxnLst>
            <a:rect l="0" t="0" r="r" b="b"/>
            <a:pathLst>
              <a:path w="21556" h="21600" extrusionOk="0">
                <a:moveTo>
                  <a:pt x="15897" y="21600"/>
                </a:moveTo>
                <a:lnTo>
                  <a:pt x="4176" y="21600"/>
                </a:lnTo>
                <a:cubicBezTo>
                  <a:pt x="1886" y="21600"/>
                  <a:pt x="0" y="18993"/>
                  <a:pt x="0" y="15828"/>
                </a:cubicBezTo>
                <a:cubicBezTo>
                  <a:pt x="0" y="13221"/>
                  <a:pt x="1257" y="10986"/>
                  <a:pt x="3009" y="10241"/>
                </a:cubicBezTo>
                <a:cubicBezTo>
                  <a:pt x="3233" y="4531"/>
                  <a:pt x="6646" y="0"/>
                  <a:pt x="10778" y="0"/>
                </a:cubicBezTo>
                <a:cubicBezTo>
                  <a:pt x="13876" y="0"/>
                  <a:pt x="16615" y="2483"/>
                  <a:pt x="17873" y="6331"/>
                </a:cubicBezTo>
                <a:cubicBezTo>
                  <a:pt x="20073" y="7448"/>
                  <a:pt x="21555" y="10366"/>
                  <a:pt x="21555" y="13717"/>
                </a:cubicBezTo>
                <a:cubicBezTo>
                  <a:pt x="21600" y="18124"/>
                  <a:pt x="19040" y="21600"/>
                  <a:pt x="15897" y="21600"/>
                </a:cubicBezTo>
                <a:close/>
                <a:moveTo>
                  <a:pt x="10778" y="1614"/>
                </a:moveTo>
                <a:cubicBezTo>
                  <a:pt x="7095" y="1614"/>
                  <a:pt x="4131" y="5710"/>
                  <a:pt x="4131" y="10800"/>
                </a:cubicBezTo>
                <a:lnTo>
                  <a:pt x="4131" y="10862"/>
                </a:lnTo>
                <a:cubicBezTo>
                  <a:pt x="4131" y="11297"/>
                  <a:pt x="3952" y="11607"/>
                  <a:pt x="3637" y="11731"/>
                </a:cubicBezTo>
                <a:cubicBezTo>
                  <a:pt x="2155" y="12103"/>
                  <a:pt x="1123" y="13841"/>
                  <a:pt x="1123" y="15890"/>
                </a:cubicBezTo>
                <a:cubicBezTo>
                  <a:pt x="1123" y="18186"/>
                  <a:pt x="2470" y="20110"/>
                  <a:pt x="4176" y="20110"/>
                </a:cubicBezTo>
                <a:lnTo>
                  <a:pt x="15897" y="20110"/>
                </a:lnTo>
                <a:cubicBezTo>
                  <a:pt x="18412" y="20110"/>
                  <a:pt x="20432" y="17317"/>
                  <a:pt x="20432" y="13841"/>
                </a:cubicBezTo>
                <a:cubicBezTo>
                  <a:pt x="20432" y="11110"/>
                  <a:pt x="19175" y="8690"/>
                  <a:pt x="17289" y="7883"/>
                </a:cubicBezTo>
                <a:cubicBezTo>
                  <a:pt x="17109" y="7821"/>
                  <a:pt x="16975" y="7634"/>
                  <a:pt x="16930" y="7448"/>
                </a:cubicBezTo>
                <a:cubicBezTo>
                  <a:pt x="15897" y="3848"/>
                  <a:pt x="13517" y="1614"/>
                  <a:pt x="10778" y="1614"/>
                </a:cubicBezTo>
                <a:close/>
              </a:path>
            </a:pathLst>
          </a:custGeom>
          <a:solidFill>
            <a:srgbClr val="000000"/>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Tree>
    <p:extLst>
      <p:ext uri="{BB962C8B-B14F-4D97-AF65-F5344CB8AC3E}">
        <p14:creationId xmlns:p14="http://schemas.microsoft.com/office/powerpoint/2010/main" val="42156843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4" fill="hold" nodeType="afterEffect">
                                  <p:stCondLst>
                                    <p:cond delay="0"/>
                                  </p:stCondLst>
                                  <p:childTnLst>
                                    <p:set>
                                      <p:cBhvr>
                                        <p:cTn id="15" dur="1" fill="hold">
                                          <p:stCondLst>
                                            <p:cond delay="0"/>
                                          </p:stCondLst>
                                        </p:cTn>
                                        <p:tgtEl>
                                          <p:spTgt spid="43">
                                            <p:txEl>
                                              <p:pRg st="2" end="2"/>
                                            </p:txEl>
                                          </p:spTgt>
                                        </p:tgtEl>
                                        <p:attrNameLst>
                                          <p:attrName>style.visibility</p:attrName>
                                        </p:attrNameLst>
                                      </p:cBhvr>
                                      <p:to>
                                        <p:strVal val="visible"/>
                                      </p:to>
                                    </p:set>
                                    <p:anim calcmode="lin" valueType="num">
                                      <p:cBhvr additive="base">
                                        <p:cTn id="16" dur="500" fill="hold"/>
                                        <p:tgtEl>
                                          <p:spTgt spid="43">
                                            <p:txEl>
                                              <p:pRg st="2" end="2"/>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4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6CDB90E5-5AC2-4653-A7BA-7E741A80B22E}"/>
              </a:ext>
            </a:extLst>
          </p:cNvPr>
          <p:cNvPicPr>
            <a:picLocks noChangeAspect="1"/>
          </p:cNvPicPr>
          <p:nvPr/>
        </p:nvPicPr>
        <p:blipFill rotWithShape="1">
          <a:blip r:embed="rId3">
            <a:extLst>
              <a:ext uri="{28A0092B-C50C-407E-A947-70E740481C1C}">
                <a14:useLocalDpi xmlns:a14="http://schemas.microsoft.com/office/drawing/2010/main" val="0"/>
              </a:ext>
            </a:extLst>
          </a:blip>
          <a:srcRect t="30077" r="30077"/>
          <a:stretch/>
        </p:blipFill>
        <p:spPr>
          <a:xfrm rot="16200000">
            <a:off x="1991692" y="-2008811"/>
            <a:ext cx="5160618" cy="9144002"/>
          </a:xfrm>
          <a:prstGeom prst="rect">
            <a:avLst/>
          </a:prstGeom>
        </p:spPr>
      </p:pic>
      <p:grpSp>
        <p:nvGrpSpPr>
          <p:cNvPr id="4" name="组合 60">
            <a:extLst>
              <a:ext uri="{FF2B5EF4-FFF2-40B4-BE49-F238E27FC236}">
                <a16:creationId xmlns:a16="http://schemas.microsoft.com/office/drawing/2014/main" id="{8B370857-D9A0-4394-B96E-6423D21C7A12}"/>
              </a:ext>
            </a:extLst>
          </p:cNvPr>
          <p:cNvGrpSpPr>
            <a:grpSpLocks/>
          </p:cNvGrpSpPr>
          <p:nvPr/>
        </p:nvGrpSpPr>
        <p:grpSpPr bwMode="auto">
          <a:xfrm>
            <a:off x="2665214" y="1147024"/>
            <a:ext cx="3813572" cy="3109913"/>
            <a:chOff x="0" y="0"/>
            <a:chExt cx="5084570" cy="4145756"/>
          </a:xfrm>
        </p:grpSpPr>
        <p:sp>
          <p:nvSpPr>
            <p:cNvPr id="5" name="任意多边形 36">
              <a:extLst>
                <a:ext uri="{FF2B5EF4-FFF2-40B4-BE49-F238E27FC236}">
                  <a16:creationId xmlns:a16="http://schemas.microsoft.com/office/drawing/2014/main" id="{6D9DB053-DC9A-46A9-9F23-FF2EDB9E9996}"/>
                </a:ext>
              </a:extLst>
            </p:cNvPr>
            <p:cNvSpPr>
              <a:spLocks/>
            </p:cNvSpPr>
            <p:nvPr/>
          </p:nvSpPr>
          <p:spPr bwMode="auto">
            <a:xfrm flipV="1">
              <a:off x="122233" y="0"/>
              <a:ext cx="4809942" cy="4145756"/>
            </a:xfrm>
            <a:custGeom>
              <a:avLst/>
              <a:gdLst>
                <a:gd name="T0" fmla="*/ 2404969 w 4809078"/>
                <a:gd name="T1" fmla="*/ 1179011 h 4145756"/>
                <a:gd name="T2" fmla="*/ 2357709 w 4809078"/>
                <a:gd name="T3" fmla="*/ 1086906 h 4145756"/>
                <a:gd name="T4" fmla="*/ 2259779 w 4809078"/>
                <a:gd name="T5" fmla="*/ 1068117 h 4145756"/>
                <a:gd name="T6" fmla="*/ 2328500 w 4809078"/>
                <a:gd name="T7" fmla="*/ 992403 h 4145756"/>
                <a:gd name="T8" fmla="*/ 2315237 w 4809078"/>
                <a:gd name="T9" fmla="*/ 888686 h 4145756"/>
                <a:gd name="T10" fmla="*/ 2404969 w 4809078"/>
                <a:gd name="T11" fmla="*/ 933997 h 4145756"/>
                <a:gd name="T12" fmla="*/ 2494701 w 4809078"/>
                <a:gd name="T13" fmla="*/ 888686 h 4145756"/>
                <a:gd name="T14" fmla="*/ 2481438 w 4809078"/>
                <a:gd name="T15" fmla="*/ 992403 h 4145756"/>
                <a:gd name="T16" fmla="*/ 2550159 w 4809078"/>
                <a:gd name="T17" fmla="*/ 1068117 h 4145756"/>
                <a:gd name="T18" fmla="*/ 2452229 w 4809078"/>
                <a:gd name="T19" fmla="*/ 1086906 h 4145756"/>
                <a:gd name="T20" fmla="*/ 2404969 w 4809078"/>
                <a:gd name="T21" fmla="*/ 1179011 h 4145756"/>
                <a:gd name="T22" fmla="*/ 2035110 w 4809078"/>
                <a:gd name="T23" fmla="*/ 2668782 h 4145756"/>
                <a:gd name="T24" fmla="*/ 2032759 w 4809078"/>
                <a:gd name="T25" fmla="*/ 2667209 h 4145756"/>
                <a:gd name="T26" fmla="*/ 2032759 w 4809078"/>
                <a:gd name="T27" fmla="*/ 2668270 h 4145756"/>
                <a:gd name="T28" fmla="*/ 1164961 w 4809078"/>
                <a:gd name="T29" fmla="*/ 2643947 h 4145756"/>
                <a:gd name="T30" fmla="*/ 2032759 w 4809078"/>
                <a:gd name="T31" fmla="*/ 2619625 h 4145756"/>
                <a:gd name="T32" fmla="*/ 2032759 w 4809078"/>
                <a:gd name="T33" fmla="*/ 2621198 h 4145756"/>
                <a:gd name="T34" fmla="*/ 2035110 w 4809078"/>
                <a:gd name="T35" fmla="*/ 2619624 h 4145756"/>
                <a:gd name="T36" fmla="*/ 2050317 w 4809078"/>
                <a:gd name="T37" fmla="*/ 2644204 h 4145756"/>
                <a:gd name="T38" fmla="*/ 2035110 w 4809078"/>
                <a:gd name="T39" fmla="*/ 2668782 h 4145756"/>
                <a:gd name="T40" fmla="*/ 2774829 w 4809078"/>
                <a:gd name="T41" fmla="*/ 2668784 h 4145756"/>
                <a:gd name="T42" fmla="*/ 2759623 w 4809078"/>
                <a:gd name="T43" fmla="*/ 2644205 h 4145756"/>
                <a:gd name="T44" fmla="*/ 2774829 w 4809078"/>
                <a:gd name="T45" fmla="*/ 2619625 h 4145756"/>
                <a:gd name="T46" fmla="*/ 2777179 w 4809078"/>
                <a:gd name="T47" fmla="*/ 2621200 h 4145756"/>
                <a:gd name="T48" fmla="*/ 2777179 w 4809078"/>
                <a:gd name="T49" fmla="*/ 2619626 h 4145756"/>
                <a:gd name="T50" fmla="*/ 3644978 w 4809078"/>
                <a:gd name="T51" fmla="*/ 2643948 h 4145756"/>
                <a:gd name="T52" fmla="*/ 2777179 w 4809078"/>
                <a:gd name="T53" fmla="*/ 2668271 h 4145756"/>
                <a:gd name="T54" fmla="*/ 2777179 w 4809078"/>
                <a:gd name="T55" fmla="*/ 2667210 h 4145756"/>
                <a:gd name="T56" fmla="*/ 2774829 w 4809078"/>
                <a:gd name="T57" fmla="*/ 2668784 h 4145756"/>
                <a:gd name="T58" fmla="*/ 2668976 w 4809078"/>
                <a:gd name="T59" fmla="*/ 2693363 h 4145756"/>
                <a:gd name="T60" fmla="*/ 2619809 w 4809078"/>
                <a:gd name="T61" fmla="*/ 2644204 h 4145756"/>
                <a:gd name="T62" fmla="*/ 2668976 w 4809078"/>
                <a:gd name="T63" fmla="*/ 2595045 h 4145756"/>
                <a:gd name="T64" fmla="*/ 2718144 w 4809078"/>
                <a:gd name="T65" fmla="*/ 2644204 h 4145756"/>
                <a:gd name="T66" fmla="*/ 2668976 w 4809078"/>
                <a:gd name="T67" fmla="*/ 2693363 h 4145756"/>
                <a:gd name="T68" fmla="*/ 2140963 w 4809078"/>
                <a:gd name="T69" fmla="*/ 2693363 h 4145756"/>
                <a:gd name="T70" fmla="*/ 2091795 w 4809078"/>
                <a:gd name="T71" fmla="*/ 2644204 h 4145756"/>
                <a:gd name="T72" fmla="*/ 2140963 w 4809078"/>
                <a:gd name="T73" fmla="*/ 2595045 h 4145756"/>
                <a:gd name="T74" fmla="*/ 2190130 w 4809078"/>
                <a:gd name="T75" fmla="*/ 2644204 h 4145756"/>
                <a:gd name="T76" fmla="*/ 2140963 w 4809078"/>
                <a:gd name="T77" fmla="*/ 2693363 h 4145756"/>
                <a:gd name="T78" fmla="*/ 2404970 w 4809078"/>
                <a:gd name="T79" fmla="*/ 2716414 h 4145756"/>
                <a:gd name="T80" fmla="*/ 2273087 w 4809078"/>
                <a:gd name="T81" fmla="*/ 2644204 h 4145756"/>
                <a:gd name="T82" fmla="*/ 2404970 w 4809078"/>
                <a:gd name="T83" fmla="*/ 2571994 h 4145756"/>
                <a:gd name="T84" fmla="*/ 2536852 w 4809078"/>
                <a:gd name="T85" fmla="*/ 2644204 h 4145756"/>
                <a:gd name="T86" fmla="*/ 2404970 w 4809078"/>
                <a:gd name="T87" fmla="*/ 2716414 h 4145756"/>
                <a:gd name="T88" fmla="*/ 288271 w 4809078"/>
                <a:gd name="T89" fmla="*/ 3984874 h 4145756"/>
                <a:gd name="T90" fmla="*/ 4521671 w 4809078"/>
                <a:gd name="T91" fmla="*/ 3984874 h 4145756"/>
                <a:gd name="T92" fmla="*/ 2404971 w 4809078"/>
                <a:gd name="T93" fmla="*/ 325793 h 4145756"/>
                <a:gd name="T94" fmla="*/ 288271 w 4809078"/>
                <a:gd name="T95" fmla="*/ 3984874 h 4145756"/>
                <a:gd name="T96" fmla="*/ 183688 w 4809078"/>
                <a:gd name="T97" fmla="*/ 4054276 h 4145756"/>
                <a:gd name="T98" fmla="*/ 2404972 w 4809078"/>
                <a:gd name="T99" fmla="*/ 158323 h 4145756"/>
                <a:gd name="T100" fmla="*/ 4626255 w 4809078"/>
                <a:gd name="T101" fmla="*/ 4054276 h 4145756"/>
                <a:gd name="T102" fmla="*/ 183688 w 4809078"/>
                <a:gd name="T103" fmla="*/ 4054276 h 4145756"/>
                <a:gd name="T104" fmla="*/ 0 w 4809078"/>
                <a:gd name="T105" fmla="*/ 4145756 h 4145756"/>
                <a:gd name="T106" fmla="*/ 4809942 w 4809078"/>
                <a:gd name="T107" fmla="*/ 4145756 h 4145756"/>
                <a:gd name="T108" fmla="*/ 2404972 w 4809078"/>
                <a:gd name="T109" fmla="*/ 0 h 4145756"/>
                <a:gd name="T110" fmla="*/ 0 w 4809078"/>
                <a:gd name="T111" fmla="*/ 4145756 h 414575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809078" h="4145756">
                  <a:moveTo>
                    <a:pt x="2404537" y="1179011"/>
                  </a:moveTo>
                  <a:lnTo>
                    <a:pt x="2357285" y="1086906"/>
                  </a:lnTo>
                  <a:lnTo>
                    <a:pt x="2259373" y="1068117"/>
                  </a:lnTo>
                  <a:lnTo>
                    <a:pt x="2328082" y="992403"/>
                  </a:lnTo>
                  <a:lnTo>
                    <a:pt x="2314821" y="888686"/>
                  </a:lnTo>
                  <a:lnTo>
                    <a:pt x="2404537" y="933997"/>
                  </a:lnTo>
                  <a:lnTo>
                    <a:pt x="2494253" y="888686"/>
                  </a:lnTo>
                  <a:lnTo>
                    <a:pt x="2480992" y="992403"/>
                  </a:lnTo>
                  <a:lnTo>
                    <a:pt x="2549701" y="1068117"/>
                  </a:lnTo>
                  <a:lnTo>
                    <a:pt x="2451789" y="1086906"/>
                  </a:lnTo>
                  <a:lnTo>
                    <a:pt x="2404537" y="1179011"/>
                  </a:lnTo>
                  <a:close/>
                  <a:moveTo>
                    <a:pt x="2034744" y="2668782"/>
                  </a:moveTo>
                  <a:lnTo>
                    <a:pt x="2032394" y="2667209"/>
                  </a:lnTo>
                  <a:lnTo>
                    <a:pt x="2032394" y="2668270"/>
                  </a:lnTo>
                  <a:lnTo>
                    <a:pt x="1164752" y="2643947"/>
                  </a:lnTo>
                  <a:lnTo>
                    <a:pt x="2032394" y="2619625"/>
                  </a:lnTo>
                  <a:lnTo>
                    <a:pt x="2032394" y="2621198"/>
                  </a:lnTo>
                  <a:lnTo>
                    <a:pt x="2034744" y="2619624"/>
                  </a:lnTo>
                  <a:cubicBezTo>
                    <a:pt x="2043141" y="2619624"/>
                    <a:pt x="2049949" y="2630629"/>
                    <a:pt x="2049949" y="2644204"/>
                  </a:cubicBezTo>
                  <a:cubicBezTo>
                    <a:pt x="2049949" y="2657778"/>
                    <a:pt x="2043141" y="2668782"/>
                    <a:pt x="2034744" y="2668782"/>
                  </a:cubicBezTo>
                  <a:close/>
                  <a:moveTo>
                    <a:pt x="2774331" y="2668784"/>
                  </a:moveTo>
                  <a:cubicBezTo>
                    <a:pt x="2765934" y="2668784"/>
                    <a:pt x="2759127" y="2657779"/>
                    <a:pt x="2759127" y="2644205"/>
                  </a:cubicBezTo>
                  <a:cubicBezTo>
                    <a:pt x="2759127" y="2630630"/>
                    <a:pt x="2765934" y="2619625"/>
                    <a:pt x="2774331" y="2619625"/>
                  </a:cubicBezTo>
                  <a:lnTo>
                    <a:pt x="2776680" y="2621200"/>
                  </a:lnTo>
                  <a:lnTo>
                    <a:pt x="2776680" y="2619626"/>
                  </a:lnTo>
                  <a:lnTo>
                    <a:pt x="3644323" y="2643948"/>
                  </a:lnTo>
                  <a:lnTo>
                    <a:pt x="2776680" y="2668271"/>
                  </a:lnTo>
                  <a:lnTo>
                    <a:pt x="2776680" y="2667210"/>
                  </a:lnTo>
                  <a:lnTo>
                    <a:pt x="2774331" y="2668784"/>
                  </a:lnTo>
                  <a:close/>
                  <a:moveTo>
                    <a:pt x="2668497" y="2693363"/>
                  </a:moveTo>
                  <a:cubicBezTo>
                    <a:pt x="2641348" y="2693363"/>
                    <a:pt x="2619338" y="2671353"/>
                    <a:pt x="2619338" y="2644204"/>
                  </a:cubicBezTo>
                  <a:cubicBezTo>
                    <a:pt x="2619338" y="2617055"/>
                    <a:pt x="2641348" y="2595045"/>
                    <a:pt x="2668497" y="2595045"/>
                  </a:cubicBezTo>
                  <a:cubicBezTo>
                    <a:pt x="2695646" y="2595045"/>
                    <a:pt x="2717656" y="2617055"/>
                    <a:pt x="2717656" y="2644204"/>
                  </a:cubicBezTo>
                  <a:cubicBezTo>
                    <a:pt x="2717656" y="2671353"/>
                    <a:pt x="2695646" y="2693363"/>
                    <a:pt x="2668497" y="2693363"/>
                  </a:cubicBezTo>
                  <a:close/>
                  <a:moveTo>
                    <a:pt x="2140578" y="2693363"/>
                  </a:moveTo>
                  <a:cubicBezTo>
                    <a:pt x="2113429" y="2693363"/>
                    <a:pt x="2091419" y="2671353"/>
                    <a:pt x="2091419" y="2644204"/>
                  </a:cubicBezTo>
                  <a:cubicBezTo>
                    <a:pt x="2091419" y="2617055"/>
                    <a:pt x="2113429" y="2595045"/>
                    <a:pt x="2140578" y="2595045"/>
                  </a:cubicBezTo>
                  <a:cubicBezTo>
                    <a:pt x="2167727" y="2595045"/>
                    <a:pt x="2189737" y="2617055"/>
                    <a:pt x="2189737" y="2644204"/>
                  </a:cubicBezTo>
                  <a:cubicBezTo>
                    <a:pt x="2189737" y="2671353"/>
                    <a:pt x="2167727" y="2693363"/>
                    <a:pt x="2140578" y="2693363"/>
                  </a:cubicBezTo>
                  <a:close/>
                  <a:moveTo>
                    <a:pt x="2404538" y="2716414"/>
                  </a:moveTo>
                  <a:lnTo>
                    <a:pt x="2272679" y="2644204"/>
                  </a:lnTo>
                  <a:lnTo>
                    <a:pt x="2404538" y="2571994"/>
                  </a:lnTo>
                  <a:lnTo>
                    <a:pt x="2536396" y="2644204"/>
                  </a:lnTo>
                  <a:lnTo>
                    <a:pt x="2404538" y="2716414"/>
                  </a:lnTo>
                  <a:close/>
                  <a:moveTo>
                    <a:pt x="288219" y="3984874"/>
                  </a:moveTo>
                  <a:lnTo>
                    <a:pt x="4520859" y="3984874"/>
                  </a:lnTo>
                  <a:lnTo>
                    <a:pt x="2404539" y="325793"/>
                  </a:lnTo>
                  <a:lnTo>
                    <a:pt x="288219" y="3984874"/>
                  </a:lnTo>
                  <a:close/>
                  <a:moveTo>
                    <a:pt x="183655" y="4054276"/>
                  </a:moveTo>
                  <a:lnTo>
                    <a:pt x="2404540" y="158323"/>
                  </a:lnTo>
                  <a:lnTo>
                    <a:pt x="4625424" y="4054276"/>
                  </a:lnTo>
                  <a:lnTo>
                    <a:pt x="183655" y="4054276"/>
                  </a:lnTo>
                  <a:close/>
                  <a:moveTo>
                    <a:pt x="0" y="4145756"/>
                  </a:moveTo>
                  <a:lnTo>
                    <a:pt x="4809078" y="4145756"/>
                  </a:lnTo>
                  <a:lnTo>
                    <a:pt x="2404540" y="0"/>
                  </a:lnTo>
                  <a:lnTo>
                    <a:pt x="0" y="4145756"/>
                  </a:lnTo>
                  <a:close/>
                </a:path>
              </a:pathLst>
            </a:custGeom>
            <a:solidFill>
              <a:schemeClr val="bg1">
                <a:alpha val="87057"/>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6" name="等腰三角形 28">
              <a:extLst>
                <a:ext uri="{FF2B5EF4-FFF2-40B4-BE49-F238E27FC236}">
                  <a16:creationId xmlns:a16="http://schemas.microsoft.com/office/drawing/2014/main" id="{65A0FA9D-5E1A-4CAA-8A98-728BCBACDC2C}"/>
                </a:ext>
              </a:extLst>
            </p:cNvPr>
            <p:cNvSpPr>
              <a:spLocks noChangeArrowheads="1"/>
            </p:cNvSpPr>
            <p:nvPr/>
          </p:nvSpPr>
          <p:spPr bwMode="auto">
            <a:xfrm rot="-10021505">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7" name="等腰三角形 29">
              <a:extLst>
                <a:ext uri="{FF2B5EF4-FFF2-40B4-BE49-F238E27FC236}">
                  <a16:creationId xmlns:a16="http://schemas.microsoft.com/office/drawing/2014/main" id="{EB30914F-3367-4AD7-A323-0EA54753D04A}"/>
                </a:ext>
              </a:extLst>
            </p:cNvPr>
            <p:cNvSpPr>
              <a:spLocks noChangeArrowheads="1"/>
            </p:cNvSpPr>
            <p:nvPr/>
          </p:nvSpPr>
          <p:spPr bwMode="auto">
            <a:xfrm rot="10021505" flipH="1">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8" name="文本框 31">
              <a:extLst>
                <a:ext uri="{FF2B5EF4-FFF2-40B4-BE49-F238E27FC236}">
                  <a16:creationId xmlns:a16="http://schemas.microsoft.com/office/drawing/2014/main" id="{27D03505-97C3-4D58-AF9B-E6DA9523B171}"/>
                </a:ext>
              </a:extLst>
            </p:cNvPr>
            <p:cNvSpPr txBox="1">
              <a:spLocks noChangeArrowheads="1"/>
            </p:cNvSpPr>
            <p:nvPr/>
          </p:nvSpPr>
          <p:spPr bwMode="auto">
            <a:xfrm>
              <a:off x="1223902" y="598469"/>
              <a:ext cx="2636776" cy="67697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r>
                <a:rPr lang="en-US" altLang="zh-CN" sz="2700"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Scrum</a:t>
              </a:r>
              <a:r>
                <a:rPr lang="zh-CN" altLang="en-US" sz="2700"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简介</a:t>
              </a:r>
            </a:p>
          </p:txBody>
        </p:sp>
        <p:sp>
          <p:nvSpPr>
            <p:cNvPr id="10" name="文本框 33">
              <a:extLst>
                <a:ext uri="{FF2B5EF4-FFF2-40B4-BE49-F238E27FC236}">
                  <a16:creationId xmlns:a16="http://schemas.microsoft.com/office/drawing/2014/main" id="{28B86608-A2A8-41CA-AC8F-01C50D97D646}"/>
                </a:ext>
              </a:extLst>
            </p:cNvPr>
            <p:cNvSpPr txBox="1">
              <a:spLocks noChangeArrowheads="1"/>
            </p:cNvSpPr>
            <p:nvPr/>
          </p:nvSpPr>
          <p:spPr bwMode="auto">
            <a:xfrm>
              <a:off x="2011210" y="1566664"/>
              <a:ext cx="908762" cy="1477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defTabSz="685800"/>
              <a:r>
                <a:rPr lang="en-US" altLang="zh-CN"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rPr>
                <a:t>1</a:t>
              </a:r>
              <a:endParaRPr lang="zh-CN" altLang="en-US"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pic>
        <p:nvPicPr>
          <p:cNvPr id="12" name="图片 11">
            <a:extLst>
              <a:ext uri="{FF2B5EF4-FFF2-40B4-BE49-F238E27FC236}">
                <a16:creationId xmlns:a16="http://schemas.microsoft.com/office/drawing/2014/main" id="{0F038ABA-33F7-4F0B-B9F2-49A48E54AB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28" y="1455626"/>
            <a:ext cx="3807946" cy="3807946"/>
          </a:xfrm>
          <a:prstGeom prst="rect">
            <a:avLst/>
          </a:prstGeom>
        </p:spPr>
      </p:pic>
    </p:spTree>
    <p:extLst>
      <p:ext uri="{BB962C8B-B14F-4D97-AF65-F5344CB8AC3E}">
        <p14:creationId xmlns:p14="http://schemas.microsoft.com/office/powerpoint/2010/main" val="406094866"/>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90"/>
                                          </p:val>
                                        </p:tav>
                                        <p:tav tm="100000">
                                          <p:val>
                                            <p:fltVal val="0"/>
                                          </p:val>
                                        </p:tav>
                                      </p:tavLst>
                                    </p:anim>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6CDB90E5-5AC2-4653-A7BA-7E741A80B22E}"/>
              </a:ext>
            </a:extLst>
          </p:cNvPr>
          <p:cNvPicPr>
            <a:picLocks noChangeAspect="1"/>
          </p:cNvPicPr>
          <p:nvPr/>
        </p:nvPicPr>
        <p:blipFill rotWithShape="1">
          <a:blip r:embed="rId3">
            <a:extLst>
              <a:ext uri="{28A0092B-C50C-407E-A947-70E740481C1C}">
                <a14:useLocalDpi xmlns:a14="http://schemas.microsoft.com/office/drawing/2010/main" val="0"/>
              </a:ext>
            </a:extLst>
          </a:blip>
          <a:srcRect t="30077" r="30077"/>
          <a:stretch/>
        </p:blipFill>
        <p:spPr>
          <a:xfrm rot="16200000">
            <a:off x="1991692" y="-2008811"/>
            <a:ext cx="5160618" cy="9144002"/>
          </a:xfrm>
          <a:prstGeom prst="rect">
            <a:avLst/>
          </a:prstGeom>
        </p:spPr>
      </p:pic>
      <p:grpSp>
        <p:nvGrpSpPr>
          <p:cNvPr id="4" name="组合 60">
            <a:extLst>
              <a:ext uri="{FF2B5EF4-FFF2-40B4-BE49-F238E27FC236}">
                <a16:creationId xmlns:a16="http://schemas.microsoft.com/office/drawing/2014/main" id="{8B370857-D9A0-4394-B96E-6423D21C7A12}"/>
              </a:ext>
            </a:extLst>
          </p:cNvPr>
          <p:cNvGrpSpPr>
            <a:grpSpLocks/>
          </p:cNvGrpSpPr>
          <p:nvPr/>
        </p:nvGrpSpPr>
        <p:grpSpPr bwMode="auto">
          <a:xfrm>
            <a:off x="2665214" y="1147024"/>
            <a:ext cx="3813572" cy="3109913"/>
            <a:chOff x="0" y="0"/>
            <a:chExt cx="5084570" cy="4145756"/>
          </a:xfrm>
        </p:grpSpPr>
        <p:sp>
          <p:nvSpPr>
            <p:cNvPr id="5" name="任意多边形 36">
              <a:extLst>
                <a:ext uri="{FF2B5EF4-FFF2-40B4-BE49-F238E27FC236}">
                  <a16:creationId xmlns:a16="http://schemas.microsoft.com/office/drawing/2014/main" id="{6D9DB053-DC9A-46A9-9F23-FF2EDB9E9996}"/>
                </a:ext>
              </a:extLst>
            </p:cNvPr>
            <p:cNvSpPr>
              <a:spLocks/>
            </p:cNvSpPr>
            <p:nvPr/>
          </p:nvSpPr>
          <p:spPr bwMode="auto">
            <a:xfrm flipV="1">
              <a:off x="122233" y="0"/>
              <a:ext cx="4809942" cy="4145756"/>
            </a:xfrm>
            <a:custGeom>
              <a:avLst/>
              <a:gdLst>
                <a:gd name="T0" fmla="*/ 2404969 w 4809078"/>
                <a:gd name="T1" fmla="*/ 1179011 h 4145756"/>
                <a:gd name="T2" fmla="*/ 2357709 w 4809078"/>
                <a:gd name="T3" fmla="*/ 1086906 h 4145756"/>
                <a:gd name="T4" fmla="*/ 2259779 w 4809078"/>
                <a:gd name="T5" fmla="*/ 1068117 h 4145756"/>
                <a:gd name="T6" fmla="*/ 2328500 w 4809078"/>
                <a:gd name="T7" fmla="*/ 992403 h 4145756"/>
                <a:gd name="T8" fmla="*/ 2315237 w 4809078"/>
                <a:gd name="T9" fmla="*/ 888686 h 4145756"/>
                <a:gd name="T10" fmla="*/ 2404969 w 4809078"/>
                <a:gd name="T11" fmla="*/ 933997 h 4145756"/>
                <a:gd name="T12" fmla="*/ 2494701 w 4809078"/>
                <a:gd name="T13" fmla="*/ 888686 h 4145756"/>
                <a:gd name="T14" fmla="*/ 2481438 w 4809078"/>
                <a:gd name="T15" fmla="*/ 992403 h 4145756"/>
                <a:gd name="T16" fmla="*/ 2550159 w 4809078"/>
                <a:gd name="T17" fmla="*/ 1068117 h 4145756"/>
                <a:gd name="T18" fmla="*/ 2452229 w 4809078"/>
                <a:gd name="T19" fmla="*/ 1086906 h 4145756"/>
                <a:gd name="T20" fmla="*/ 2404969 w 4809078"/>
                <a:gd name="T21" fmla="*/ 1179011 h 4145756"/>
                <a:gd name="T22" fmla="*/ 2035110 w 4809078"/>
                <a:gd name="T23" fmla="*/ 2668782 h 4145756"/>
                <a:gd name="T24" fmla="*/ 2032759 w 4809078"/>
                <a:gd name="T25" fmla="*/ 2667209 h 4145756"/>
                <a:gd name="T26" fmla="*/ 2032759 w 4809078"/>
                <a:gd name="T27" fmla="*/ 2668270 h 4145756"/>
                <a:gd name="T28" fmla="*/ 1164961 w 4809078"/>
                <a:gd name="T29" fmla="*/ 2643947 h 4145756"/>
                <a:gd name="T30" fmla="*/ 2032759 w 4809078"/>
                <a:gd name="T31" fmla="*/ 2619625 h 4145756"/>
                <a:gd name="T32" fmla="*/ 2032759 w 4809078"/>
                <a:gd name="T33" fmla="*/ 2621198 h 4145756"/>
                <a:gd name="T34" fmla="*/ 2035110 w 4809078"/>
                <a:gd name="T35" fmla="*/ 2619624 h 4145756"/>
                <a:gd name="T36" fmla="*/ 2050317 w 4809078"/>
                <a:gd name="T37" fmla="*/ 2644204 h 4145756"/>
                <a:gd name="T38" fmla="*/ 2035110 w 4809078"/>
                <a:gd name="T39" fmla="*/ 2668782 h 4145756"/>
                <a:gd name="T40" fmla="*/ 2774829 w 4809078"/>
                <a:gd name="T41" fmla="*/ 2668784 h 4145756"/>
                <a:gd name="T42" fmla="*/ 2759623 w 4809078"/>
                <a:gd name="T43" fmla="*/ 2644205 h 4145756"/>
                <a:gd name="T44" fmla="*/ 2774829 w 4809078"/>
                <a:gd name="T45" fmla="*/ 2619625 h 4145756"/>
                <a:gd name="T46" fmla="*/ 2777179 w 4809078"/>
                <a:gd name="T47" fmla="*/ 2621200 h 4145756"/>
                <a:gd name="T48" fmla="*/ 2777179 w 4809078"/>
                <a:gd name="T49" fmla="*/ 2619626 h 4145756"/>
                <a:gd name="T50" fmla="*/ 3644978 w 4809078"/>
                <a:gd name="T51" fmla="*/ 2643948 h 4145756"/>
                <a:gd name="T52" fmla="*/ 2777179 w 4809078"/>
                <a:gd name="T53" fmla="*/ 2668271 h 4145756"/>
                <a:gd name="T54" fmla="*/ 2777179 w 4809078"/>
                <a:gd name="T55" fmla="*/ 2667210 h 4145756"/>
                <a:gd name="T56" fmla="*/ 2774829 w 4809078"/>
                <a:gd name="T57" fmla="*/ 2668784 h 4145756"/>
                <a:gd name="T58" fmla="*/ 2668976 w 4809078"/>
                <a:gd name="T59" fmla="*/ 2693363 h 4145756"/>
                <a:gd name="T60" fmla="*/ 2619809 w 4809078"/>
                <a:gd name="T61" fmla="*/ 2644204 h 4145756"/>
                <a:gd name="T62" fmla="*/ 2668976 w 4809078"/>
                <a:gd name="T63" fmla="*/ 2595045 h 4145756"/>
                <a:gd name="T64" fmla="*/ 2718144 w 4809078"/>
                <a:gd name="T65" fmla="*/ 2644204 h 4145756"/>
                <a:gd name="T66" fmla="*/ 2668976 w 4809078"/>
                <a:gd name="T67" fmla="*/ 2693363 h 4145756"/>
                <a:gd name="T68" fmla="*/ 2140963 w 4809078"/>
                <a:gd name="T69" fmla="*/ 2693363 h 4145756"/>
                <a:gd name="T70" fmla="*/ 2091795 w 4809078"/>
                <a:gd name="T71" fmla="*/ 2644204 h 4145756"/>
                <a:gd name="T72" fmla="*/ 2140963 w 4809078"/>
                <a:gd name="T73" fmla="*/ 2595045 h 4145756"/>
                <a:gd name="T74" fmla="*/ 2190130 w 4809078"/>
                <a:gd name="T75" fmla="*/ 2644204 h 4145756"/>
                <a:gd name="T76" fmla="*/ 2140963 w 4809078"/>
                <a:gd name="T77" fmla="*/ 2693363 h 4145756"/>
                <a:gd name="T78" fmla="*/ 2404970 w 4809078"/>
                <a:gd name="T79" fmla="*/ 2716414 h 4145756"/>
                <a:gd name="T80" fmla="*/ 2273087 w 4809078"/>
                <a:gd name="T81" fmla="*/ 2644204 h 4145756"/>
                <a:gd name="T82" fmla="*/ 2404970 w 4809078"/>
                <a:gd name="T83" fmla="*/ 2571994 h 4145756"/>
                <a:gd name="T84" fmla="*/ 2536852 w 4809078"/>
                <a:gd name="T85" fmla="*/ 2644204 h 4145756"/>
                <a:gd name="T86" fmla="*/ 2404970 w 4809078"/>
                <a:gd name="T87" fmla="*/ 2716414 h 4145756"/>
                <a:gd name="T88" fmla="*/ 288271 w 4809078"/>
                <a:gd name="T89" fmla="*/ 3984874 h 4145756"/>
                <a:gd name="T90" fmla="*/ 4521671 w 4809078"/>
                <a:gd name="T91" fmla="*/ 3984874 h 4145756"/>
                <a:gd name="T92" fmla="*/ 2404971 w 4809078"/>
                <a:gd name="T93" fmla="*/ 325793 h 4145756"/>
                <a:gd name="T94" fmla="*/ 288271 w 4809078"/>
                <a:gd name="T95" fmla="*/ 3984874 h 4145756"/>
                <a:gd name="T96" fmla="*/ 183688 w 4809078"/>
                <a:gd name="T97" fmla="*/ 4054276 h 4145756"/>
                <a:gd name="T98" fmla="*/ 2404972 w 4809078"/>
                <a:gd name="T99" fmla="*/ 158323 h 4145756"/>
                <a:gd name="T100" fmla="*/ 4626255 w 4809078"/>
                <a:gd name="T101" fmla="*/ 4054276 h 4145756"/>
                <a:gd name="T102" fmla="*/ 183688 w 4809078"/>
                <a:gd name="T103" fmla="*/ 4054276 h 4145756"/>
                <a:gd name="T104" fmla="*/ 0 w 4809078"/>
                <a:gd name="T105" fmla="*/ 4145756 h 4145756"/>
                <a:gd name="T106" fmla="*/ 4809942 w 4809078"/>
                <a:gd name="T107" fmla="*/ 4145756 h 4145756"/>
                <a:gd name="T108" fmla="*/ 2404972 w 4809078"/>
                <a:gd name="T109" fmla="*/ 0 h 4145756"/>
                <a:gd name="T110" fmla="*/ 0 w 4809078"/>
                <a:gd name="T111" fmla="*/ 4145756 h 414575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809078" h="4145756">
                  <a:moveTo>
                    <a:pt x="2404537" y="1179011"/>
                  </a:moveTo>
                  <a:lnTo>
                    <a:pt x="2357285" y="1086906"/>
                  </a:lnTo>
                  <a:lnTo>
                    <a:pt x="2259373" y="1068117"/>
                  </a:lnTo>
                  <a:lnTo>
                    <a:pt x="2328082" y="992403"/>
                  </a:lnTo>
                  <a:lnTo>
                    <a:pt x="2314821" y="888686"/>
                  </a:lnTo>
                  <a:lnTo>
                    <a:pt x="2404537" y="933997"/>
                  </a:lnTo>
                  <a:lnTo>
                    <a:pt x="2494253" y="888686"/>
                  </a:lnTo>
                  <a:lnTo>
                    <a:pt x="2480992" y="992403"/>
                  </a:lnTo>
                  <a:lnTo>
                    <a:pt x="2549701" y="1068117"/>
                  </a:lnTo>
                  <a:lnTo>
                    <a:pt x="2451789" y="1086906"/>
                  </a:lnTo>
                  <a:lnTo>
                    <a:pt x="2404537" y="1179011"/>
                  </a:lnTo>
                  <a:close/>
                  <a:moveTo>
                    <a:pt x="2034744" y="2668782"/>
                  </a:moveTo>
                  <a:lnTo>
                    <a:pt x="2032394" y="2667209"/>
                  </a:lnTo>
                  <a:lnTo>
                    <a:pt x="2032394" y="2668270"/>
                  </a:lnTo>
                  <a:lnTo>
                    <a:pt x="1164752" y="2643947"/>
                  </a:lnTo>
                  <a:lnTo>
                    <a:pt x="2032394" y="2619625"/>
                  </a:lnTo>
                  <a:lnTo>
                    <a:pt x="2032394" y="2621198"/>
                  </a:lnTo>
                  <a:lnTo>
                    <a:pt x="2034744" y="2619624"/>
                  </a:lnTo>
                  <a:cubicBezTo>
                    <a:pt x="2043141" y="2619624"/>
                    <a:pt x="2049949" y="2630629"/>
                    <a:pt x="2049949" y="2644204"/>
                  </a:cubicBezTo>
                  <a:cubicBezTo>
                    <a:pt x="2049949" y="2657778"/>
                    <a:pt x="2043141" y="2668782"/>
                    <a:pt x="2034744" y="2668782"/>
                  </a:cubicBezTo>
                  <a:close/>
                  <a:moveTo>
                    <a:pt x="2774331" y="2668784"/>
                  </a:moveTo>
                  <a:cubicBezTo>
                    <a:pt x="2765934" y="2668784"/>
                    <a:pt x="2759127" y="2657779"/>
                    <a:pt x="2759127" y="2644205"/>
                  </a:cubicBezTo>
                  <a:cubicBezTo>
                    <a:pt x="2759127" y="2630630"/>
                    <a:pt x="2765934" y="2619625"/>
                    <a:pt x="2774331" y="2619625"/>
                  </a:cubicBezTo>
                  <a:lnTo>
                    <a:pt x="2776680" y="2621200"/>
                  </a:lnTo>
                  <a:lnTo>
                    <a:pt x="2776680" y="2619626"/>
                  </a:lnTo>
                  <a:lnTo>
                    <a:pt x="3644323" y="2643948"/>
                  </a:lnTo>
                  <a:lnTo>
                    <a:pt x="2776680" y="2668271"/>
                  </a:lnTo>
                  <a:lnTo>
                    <a:pt x="2776680" y="2667210"/>
                  </a:lnTo>
                  <a:lnTo>
                    <a:pt x="2774331" y="2668784"/>
                  </a:lnTo>
                  <a:close/>
                  <a:moveTo>
                    <a:pt x="2668497" y="2693363"/>
                  </a:moveTo>
                  <a:cubicBezTo>
                    <a:pt x="2641348" y="2693363"/>
                    <a:pt x="2619338" y="2671353"/>
                    <a:pt x="2619338" y="2644204"/>
                  </a:cubicBezTo>
                  <a:cubicBezTo>
                    <a:pt x="2619338" y="2617055"/>
                    <a:pt x="2641348" y="2595045"/>
                    <a:pt x="2668497" y="2595045"/>
                  </a:cubicBezTo>
                  <a:cubicBezTo>
                    <a:pt x="2695646" y="2595045"/>
                    <a:pt x="2717656" y="2617055"/>
                    <a:pt x="2717656" y="2644204"/>
                  </a:cubicBezTo>
                  <a:cubicBezTo>
                    <a:pt x="2717656" y="2671353"/>
                    <a:pt x="2695646" y="2693363"/>
                    <a:pt x="2668497" y="2693363"/>
                  </a:cubicBezTo>
                  <a:close/>
                  <a:moveTo>
                    <a:pt x="2140578" y="2693363"/>
                  </a:moveTo>
                  <a:cubicBezTo>
                    <a:pt x="2113429" y="2693363"/>
                    <a:pt x="2091419" y="2671353"/>
                    <a:pt x="2091419" y="2644204"/>
                  </a:cubicBezTo>
                  <a:cubicBezTo>
                    <a:pt x="2091419" y="2617055"/>
                    <a:pt x="2113429" y="2595045"/>
                    <a:pt x="2140578" y="2595045"/>
                  </a:cubicBezTo>
                  <a:cubicBezTo>
                    <a:pt x="2167727" y="2595045"/>
                    <a:pt x="2189737" y="2617055"/>
                    <a:pt x="2189737" y="2644204"/>
                  </a:cubicBezTo>
                  <a:cubicBezTo>
                    <a:pt x="2189737" y="2671353"/>
                    <a:pt x="2167727" y="2693363"/>
                    <a:pt x="2140578" y="2693363"/>
                  </a:cubicBezTo>
                  <a:close/>
                  <a:moveTo>
                    <a:pt x="2404538" y="2716414"/>
                  </a:moveTo>
                  <a:lnTo>
                    <a:pt x="2272679" y="2644204"/>
                  </a:lnTo>
                  <a:lnTo>
                    <a:pt x="2404538" y="2571994"/>
                  </a:lnTo>
                  <a:lnTo>
                    <a:pt x="2536396" y="2644204"/>
                  </a:lnTo>
                  <a:lnTo>
                    <a:pt x="2404538" y="2716414"/>
                  </a:lnTo>
                  <a:close/>
                  <a:moveTo>
                    <a:pt x="288219" y="3984874"/>
                  </a:moveTo>
                  <a:lnTo>
                    <a:pt x="4520859" y="3984874"/>
                  </a:lnTo>
                  <a:lnTo>
                    <a:pt x="2404539" y="325793"/>
                  </a:lnTo>
                  <a:lnTo>
                    <a:pt x="288219" y="3984874"/>
                  </a:lnTo>
                  <a:close/>
                  <a:moveTo>
                    <a:pt x="183655" y="4054276"/>
                  </a:moveTo>
                  <a:lnTo>
                    <a:pt x="2404540" y="158323"/>
                  </a:lnTo>
                  <a:lnTo>
                    <a:pt x="4625424" y="4054276"/>
                  </a:lnTo>
                  <a:lnTo>
                    <a:pt x="183655" y="4054276"/>
                  </a:lnTo>
                  <a:close/>
                  <a:moveTo>
                    <a:pt x="0" y="4145756"/>
                  </a:moveTo>
                  <a:lnTo>
                    <a:pt x="4809078" y="4145756"/>
                  </a:lnTo>
                  <a:lnTo>
                    <a:pt x="2404540" y="0"/>
                  </a:lnTo>
                  <a:lnTo>
                    <a:pt x="0" y="4145756"/>
                  </a:lnTo>
                  <a:close/>
                </a:path>
              </a:pathLst>
            </a:custGeom>
            <a:solidFill>
              <a:schemeClr val="bg1">
                <a:alpha val="87057"/>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6" name="等腰三角形 28">
              <a:extLst>
                <a:ext uri="{FF2B5EF4-FFF2-40B4-BE49-F238E27FC236}">
                  <a16:creationId xmlns:a16="http://schemas.microsoft.com/office/drawing/2014/main" id="{65A0FA9D-5E1A-4CAA-8A98-728BCBACDC2C}"/>
                </a:ext>
              </a:extLst>
            </p:cNvPr>
            <p:cNvSpPr>
              <a:spLocks noChangeArrowheads="1"/>
            </p:cNvSpPr>
            <p:nvPr/>
          </p:nvSpPr>
          <p:spPr bwMode="auto">
            <a:xfrm rot="-10021505">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7" name="等腰三角形 29">
              <a:extLst>
                <a:ext uri="{FF2B5EF4-FFF2-40B4-BE49-F238E27FC236}">
                  <a16:creationId xmlns:a16="http://schemas.microsoft.com/office/drawing/2014/main" id="{EB30914F-3367-4AD7-A323-0EA54753D04A}"/>
                </a:ext>
              </a:extLst>
            </p:cNvPr>
            <p:cNvSpPr>
              <a:spLocks noChangeArrowheads="1"/>
            </p:cNvSpPr>
            <p:nvPr/>
          </p:nvSpPr>
          <p:spPr bwMode="auto">
            <a:xfrm rot="10021505" flipH="1">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8" name="文本框 31">
              <a:extLst>
                <a:ext uri="{FF2B5EF4-FFF2-40B4-BE49-F238E27FC236}">
                  <a16:creationId xmlns:a16="http://schemas.microsoft.com/office/drawing/2014/main" id="{27D03505-97C3-4D58-AF9B-E6DA9523B171}"/>
                </a:ext>
              </a:extLst>
            </p:cNvPr>
            <p:cNvSpPr txBox="1">
              <a:spLocks noChangeArrowheads="1"/>
            </p:cNvSpPr>
            <p:nvPr/>
          </p:nvSpPr>
          <p:spPr bwMode="auto">
            <a:xfrm>
              <a:off x="1252539" y="598469"/>
              <a:ext cx="2579497" cy="67697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r>
                <a:rPr lang="en-US" altLang="zh-CN" sz="2700"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2700"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演示</a:t>
              </a:r>
            </a:p>
          </p:txBody>
        </p:sp>
        <p:sp>
          <p:nvSpPr>
            <p:cNvPr id="10" name="文本框 33">
              <a:extLst>
                <a:ext uri="{FF2B5EF4-FFF2-40B4-BE49-F238E27FC236}">
                  <a16:creationId xmlns:a16="http://schemas.microsoft.com/office/drawing/2014/main" id="{28B86608-A2A8-41CA-AC8F-01C50D97D646}"/>
                </a:ext>
              </a:extLst>
            </p:cNvPr>
            <p:cNvSpPr txBox="1">
              <a:spLocks noChangeArrowheads="1"/>
            </p:cNvSpPr>
            <p:nvPr/>
          </p:nvSpPr>
          <p:spPr bwMode="auto">
            <a:xfrm>
              <a:off x="2011210" y="1566664"/>
              <a:ext cx="908762" cy="1477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defTabSz="685800"/>
              <a:r>
                <a:rPr lang="en-US" altLang="zh-CN"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rPr>
                <a:t>5</a:t>
              </a:r>
              <a:endParaRPr lang="zh-CN" altLang="en-US"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pic>
        <p:nvPicPr>
          <p:cNvPr id="12" name="图片 11">
            <a:extLst>
              <a:ext uri="{FF2B5EF4-FFF2-40B4-BE49-F238E27FC236}">
                <a16:creationId xmlns:a16="http://schemas.microsoft.com/office/drawing/2014/main" id="{0F038ABA-33F7-4F0B-B9F2-49A48E54AB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28" y="1455626"/>
            <a:ext cx="3807946" cy="3807946"/>
          </a:xfrm>
          <a:prstGeom prst="rect">
            <a:avLst/>
          </a:prstGeom>
        </p:spPr>
      </p:pic>
    </p:spTree>
    <p:extLst>
      <p:ext uri="{BB962C8B-B14F-4D97-AF65-F5344CB8AC3E}">
        <p14:creationId xmlns:p14="http://schemas.microsoft.com/office/powerpoint/2010/main" val="1299022847"/>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90"/>
                                          </p:val>
                                        </p:tav>
                                        <p:tav tm="100000">
                                          <p:val>
                                            <p:fltVal val="0"/>
                                          </p:val>
                                        </p:tav>
                                      </p:tavLst>
                                    </p:anim>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412B9C5F-EF42-4AC5-8F7F-B4172753219D}"/>
              </a:ext>
            </a:extLst>
          </p:cNvPr>
          <p:cNvSpPr/>
          <p:nvPr/>
        </p:nvSpPr>
        <p:spPr bwMode="auto">
          <a:xfrm>
            <a:off x="4285153" y="924317"/>
            <a:ext cx="1201844" cy="1272631"/>
          </a:xfrm>
          <a:custGeom>
            <a:avLst/>
            <a:gdLst>
              <a:gd name="T0" fmla="*/ 2245 w 2245"/>
              <a:gd name="T1" fmla="*/ 0 h 2370"/>
              <a:gd name="T2" fmla="*/ 1772 w 2245"/>
              <a:gd name="T3" fmla="*/ 223 h 2370"/>
              <a:gd name="T4" fmla="*/ 702 w 2245"/>
              <a:gd name="T5" fmla="*/ 223 h 2370"/>
              <a:gd name="T6" fmla="*/ 0 w 2245"/>
              <a:gd name="T7" fmla="*/ 1012 h 2370"/>
              <a:gd name="T8" fmla="*/ 0 w 2245"/>
              <a:gd name="T9" fmla="*/ 2370 h 2370"/>
              <a:gd name="T10" fmla="*/ 468 w 2245"/>
              <a:gd name="T11" fmla="*/ 2089 h 2370"/>
              <a:gd name="T12" fmla="*/ 1431 w 2245"/>
              <a:gd name="T13" fmla="*/ 2089 h 2370"/>
              <a:gd name="T14" fmla="*/ 2240 w 2245"/>
              <a:gd name="T15" fmla="*/ 1373 h 2370"/>
              <a:gd name="T16" fmla="*/ 2245 w 2245"/>
              <a:gd name="T17" fmla="*/ 0 h 2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5" h="2370">
                <a:moveTo>
                  <a:pt x="2245" y="0"/>
                </a:moveTo>
                <a:cubicBezTo>
                  <a:pt x="2134" y="114"/>
                  <a:pt x="1990" y="199"/>
                  <a:pt x="1772" y="223"/>
                </a:cubicBezTo>
                <a:cubicBezTo>
                  <a:pt x="1415" y="223"/>
                  <a:pt x="1058" y="223"/>
                  <a:pt x="702" y="223"/>
                </a:cubicBezTo>
                <a:cubicBezTo>
                  <a:pt x="409" y="254"/>
                  <a:pt x="2" y="616"/>
                  <a:pt x="0" y="1012"/>
                </a:cubicBezTo>
                <a:cubicBezTo>
                  <a:pt x="0" y="1465"/>
                  <a:pt x="0" y="1917"/>
                  <a:pt x="0" y="2370"/>
                </a:cubicBezTo>
                <a:cubicBezTo>
                  <a:pt x="101" y="2221"/>
                  <a:pt x="241" y="2112"/>
                  <a:pt x="468" y="2089"/>
                </a:cubicBezTo>
                <a:cubicBezTo>
                  <a:pt x="789" y="2089"/>
                  <a:pt x="1110" y="2089"/>
                  <a:pt x="1431" y="2089"/>
                </a:cubicBezTo>
                <a:cubicBezTo>
                  <a:pt x="1798" y="2064"/>
                  <a:pt x="2087" y="1870"/>
                  <a:pt x="2240" y="1373"/>
                </a:cubicBezTo>
                <a:cubicBezTo>
                  <a:pt x="2242" y="916"/>
                  <a:pt x="2243" y="458"/>
                  <a:pt x="2245" y="0"/>
                </a:cubicBezTo>
                <a:close/>
              </a:path>
            </a:pathLst>
          </a:custGeom>
          <a:solidFill>
            <a:schemeClr val="accent4"/>
          </a:solidFill>
          <a:ln w="9" cap="flat">
            <a:noFill/>
            <a:prstDash val="solid"/>
            <a:miter lim="800000"/>
          </a:ln>
        </p:spPr>
        <p:txBody>
          <a:bodyPr vert="horz" wrap="square" lIns="68532" tIns="34267" rIns="68532" bIns="34267" numCol="1" anchor="t" anchorCtr="0" compatLnSpc="1"/>
          <a:lstStyle/>
          <a:p>
            <a:pPr defTabSz="685800"/>
            <a:endParaRPr lang="zh-CN" altLang="en-US" sz="1349">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7" name="Freeform 6">
            <a:extLst>
              <a:ext uri="{FF2B5EF4-FFF2-40B4-BE49-F238E27FC236}">
                <a16:creationId xmlns:a16="http://schemas.microsoft.com/office/drawing/2014/main" id="{B42C3B9F-4592-471B-B44E-4E49F0270C56}"/>
              </a:ext>
            </a:extLst>
          </p:cNvPr>
          <p:cNvSpPr/>
          <p:nvPr/>
        </p:nvSpPr>
        <p:spPr bwMode="auto">
          <a:xfrm>
            <a:off x="4199761" y="2325105"/>
            <a:ext cx="1060274" cy="1123529"/>
          </a:xfrm>
          <a:custGeom>
            <a:avLst/>
            <a:gdLst>
              <a:gd name="T0" fmla="*/ 1621 w 1621"/>
              <a:gd name="T1" fmla="*/ 0 h 1711"/>
              <a:gd name="T2" fmla="*/ 1280 w 1621"/>
              <a:gd name="T3" fmla="*/ 161 h 1711"/>
              <a:gd name="T4" fmla="*/ 507 w 1621"/>
              <a:gd name="T5" fmla="*/ 161 h 1711"/>
              <a:gd name="T6" fmla="*/ 0 w 1621"/>
              <a:gd name="T7" fmla="*/ 731 h 1711"/>
              <a:gd name="T8" fmla="*/ 0 w 1621"/>
              <a:gd name="T9" fmla="*/ 1711 h 1711"/>
              <a:gd name="T10" fmla="*/ 338 w 1621"/>
              <a:gd name="T11" fmla="*/ 1508 h 1711"/>
              <a:gd name="T12" fmla="*/ 1033 w 1621"/>
              <a:gd name="T13" fmla="*/ 1508 h 1711"/>
              <a:gd name="T14" fmla="*/ 1618 w 1621"/>
              <a:gd name="T15" fmla="*/ 991 h 1711"/>
              <a:gd name="T16" fmla="*/ 1621 w 1621"/>
              <a:gd name="T17" fmla="*/ 0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1" h="1711">
                <a:moveTo>
                  <a:pt x="1621" y="0"/>
                </a:moveTo>
                <a:cubicBezTo>
                  <a:pt x="1541" y="82"/>
                  <a:pt x="1437" y="144"/>
                  <a:pt x="1280" y="161"/>
                </a:cubicBezTo>
                <a:cubicBezTo>
                  <a:pt x="1022" y="161"/>
                  <a:pt x="764" y="161"/>
                  <a:pt x="507" y="161"/>
                </a:cubicBezTo>
                <a:cubicBezTo>
                  <a:pt x="295" y="183"/>
                  <a:pt x="1" y="444"/>
                  <a:pt x="0" y="731"/>
                </a:cubicBezTo>
                <a:cubicBezTo>
                  <a:pt x="0" y="1057"/>
                  <a:pt x="0" y="1384"/>
                  <a:pt x="0" y="1711"/>
                </a:cubicBezTo>
                <a:cubicBezTo>
                  <a:pt x="73" y="1604"/>
                  <a:pt x="174" y="1525"/>
                  <a:pt x="338" y="1508"/>
                </a:cubicBezTo>
                <a:cubicBezTo>
                  <a:pt x="570" y="1508"/>
                  <a:pt x="801" y="1508"/>
                  <a:pt x="1033" y="1508"/>
                </a:cubicBezTo>
                <a:cubicBezTo>
                  <a:pt x="1298" y="1490"/>
                  <a:pt x="1507" y="1350"/>
                  <a:pt x="1618" y="991"/>
                </a:cubicBezTo>
                <a:cubicBezTo>
                  <a:pt x="1619" y="661"/>
                  <a:pt x="1620" y="331"/>
                  <a:pt x="1621" y="0"/>
                </a:cubicBezTo>
                <a:close/>
              </a:path>
            </a:pathLst>
          </a:custGeom>
          <a:solidFill>
            <a:schemeClr val="accent1"/>
          </a:solidFill>
          <a:ln w="9" cap="flat">
            <a:noFill/>
            <a:prstDash val="solid"/>
            <a:miter lim="800000"/>
          </a:ln>
        </p:spPr>
        <p:txBody>
          <a:bodyPr vert="horz" wrap="square" lIns="68532" tIns="34267" rIns="68532" bIns="34267" numCol="1" anchor="t" anchorCtr="0" compatLnSpc="1"/>
          <a:lstStyle/>
          <a:p>
            <a:pPr defTabSz="685800"/>
            <a:endParaRPr lang="zh-CN" altLang="en-US" sz="1349">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9" name="Freeform 8">
            <a:extLst>
              <a:ext uri="{FF2B5EF4-FFF2-40B4-BE49-F238E27FC236}">
                <a16:creationId xmlns:a16="http://schemas.microsoft.com/office/drawing/2014/main" id="{83846519-CC51-4FD4-A5AC-BFE596E0F7CA}"/>
              </a:ext>
            </a:extLst>
          </p:cNvPr>
          <p:cNvSpPr/>
          <p:nvPr/>
        </p:nvSpPr>
        <p:spPr bwMode="auto">
          <a:xfrm>
            <a:off x="2865146" y="1614240"/>
            <a:ext cx="1201844" cy="1272630"/>
          </a:xfrm>
          <a:custGeom>
            <a:avLst/>
            <a:gdLst>
              <a:gd name="T0" fmla="*/ 0 w 1835"/>
              <a:gd name="T1" fmla="*/ 0 h 1937"/>
              <a:gd name="T2" fmla="*/ 387 w 1835"/>
              <a:gd name="T3" fmla="*/ 182 h 1937"/>
              <a:gd name="T4" fmla="*/ 1261 w 1835"/>
              <a:gd name="T5" fmla="*/ 182 h 1937"/>
              <a:gd name="T6" fmla="*/ 1835 w 1835"/>
              <a:gd name="T7" fmla="*/ 827 h 1937"/>
              <a:gd name="T8" fmla="*/ 1835 w 1835"/>
              <a:gd name="T9" fmla="*/ 1937 h 1937"/>
              <a:gd name="T10" fmla="*/ 1453 w 1835"/>
              <a:gd name="T11" fmla="*/ 1707 h 1937"/>
              <a:gd name="T12" fmla="*/ 666 w 1835"/>
              <a:gd name="T13" fmla="*/ 1707 h 1937"/>
              <a:gd name="T14" fmla="*/ 4 w 1835"/>
              <a:gd name="T15" fmla="*/ 1122 h 1937"/>
              <a:gd name="T16" fmla="*/ 0 w 1835"/>
              <a:gd name="T17"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35" h="1937">
                <a:moveTo>
                  <a:pt x="0" y="0"/>
                </a:moveTo>
                <a:cubicBezTo>
                  <a:pt x="91" y="93"/>
                  <a:pt x="209" y="163"/>
                  <a:pt x="387" y="182"/>
                </a:cubicBezTo>
                <a:cubicBezTo>
                  <a:pt x="678" y="182"/>
                  <a:pt x="970" y="182"/>
                  <a:pt x="1261" y="182"/>
                </a:cubicBezTo>
                <a:cubicBezTo>
                  <a:pt x="1501" y="207"/>
                  <a:pt x="1834" y="503"/>
                  <a:pt x="1835" y="827"/>
                </a:cubicBezTo>
                <a:cubicBezTo>
                  <a:pt x="1835" y="1197"/>
                  <a:pt x="1835" y="1567"/>
                  <a:pt x="1835" y="1937"/>
                </a:cubicBezTo>
                <a:cubicBezTo>
                  <a:pt x="1753" y="1816"/>
                  <a:pt x="1638" y="1726"/>
                  <a:pt x="1453" y="1707"/>
                </a:cubicBezTo>
                <a:cubicBezTo>
                  <a:pt x="1190" y="1707"/>
                  <a:pt x="928" y="1707"/>
                  <a:pt x="666" y="1707"/>
                </a:cubicBezTo>
                <a:cubicBezTo>
                  <a:pt x="366" y="1687"/>
                  <a:pt x="129" y="1529"/>
                  <a:pt x="4" y="1122"/>
                </a:cubicBezTo>
                <a:cubicBezTo>
                  <a:pt x="3" y="748"/>
                  <a:pt x="1" y="374"/>
                  <a:pt x="0" y="0"/>
                </a:cubicBezTo>
                <a:close/>
              </a:path>
            </a:pathLst>
          </a:custGeom>
          <a:solidFill>
            <a:schemeClr val="accent1"/>
          </a:solidFill>
          <a:ln w="9" cap="flat">
            <a:noFill/>
            <a:prstDash val="solid"/>
            <a:miter lim="800000"/>
          </a:ln>
        </p:spPr>
        <p:txBody>
          <a:bodyPr vert="horz" wrap="square" lIns="68532" tIns="34267" rIns="68532" bIns="34267" numCol="1" anchor="t" anchorCtr="0" compatLnSpc="1"/>
          <a:lstStyle/>
          <a:p>
            <a:pPr defTabSz="685800"/>
            <a:endParaRPr lang="zh-CN" altLang="en-US" sz="1349">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1" name="TextBox 8">
            <a:extLst>
              <a:ext uri="{FF2B5EF4-FFF2-40B4-BE49-F238E27FC236}">
                <a16:creationId xmlns:a16="http://schemas.microsoft.com/office/drawing/2014/main" id="{D8334D6F-AC9F-4F23-9F29-0246D03FE6C7}"/>
              </a:ext>
            </a:extLst>
          </p:cNvPr>
          <p:cNvSpPr txBox="1"/>
          <p:nvPr/>
        </p:nvSpPr>
        <p:spPr>
          <a:xfrm>
            <a:off x="4572000" y="1280780"/>
            <a:ext cx="604653" cy="523092"/>
          </a:xfrm>
          <a:prstGeom prst="rect">
            <a:avLst/>
          </a:prstGeom>
          <a:noFill/>
        </p:spPr>
        <p:txBody>
          <a:bodyPr wrap="none" rtlCol="0">
            <a:spAutoFit/>
          </a:bodyPr>
          <a:lstStyle/>
          <a:p>
            <a:pPr defTabSz="685800"/>
            <a:r>
              <a:rPr lang="en-US" altLang="zh-CN"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01</a:t>
            </a:r>
            <a:endParaRPr lang="zh-CN" altLang="en-US"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2" name="TextBox 9">
            <a:extLst>
              <a:ext uri="{FF2B5EF4-FFF2-40B4-BE49-F238E27FC236}">
                <a16:creationId xmlns:a16="http://schemas.microsoft.com/office/drawing/2014/main" id="{95591D4E-B357-447A-95FE-2B8CF8D1BDB5}"/>
              </a:ext>
            </a:extLst>
          </p:cNvPr>
          <p:cNvSpPr txBox="1"/>
          <p:nvPr/>
        </p:nvSpPr>
        <p:spPr>
          <a:xfrm>
            <a:off x="3179853" y="1962214"/>
            <a:ext cx="604653" cy="523092"/>
          </a:xfrm>
          <a:prstGeom prst="rect">
            <a:avLst/>
          </a:prstGeom>
          <a:noFill/>
        </p:spPr>
        <p:txBody>
          <a:bodyPr wrap="none" rtlCol="0">
            <a:spAutoFit/>
          </a:bodyPr>
          <a:lstStyle/>
          <a:p>
            <a:pPr defTabSz="685800"/>
            <a:r>
              <a:rPr lang="en-US" altLang="zh-CN"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02</a:t>
            </a:r>
            <a:endParaRPr lang="zh-CN" altLang="en-US" sz="2799"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3" name="TextBox 10">
            <a:extLst>
              <a:ext uri="{FF2B5EF4-FFF2-40B4-BE49-F238E27FC236}">
                <a16:creationId xmlns:a16="http://schemas.microsoft.com/office/drawing/2014/main" id="{9E15FAE7-D17E-415B-A75D-D6428B1F4CB7}"/>
              </a:ext>
            </a:extLst>
          </p:cNvPr>
          <p:cNvSpPr txBox="1"/>
          <p:nvPr/>
        </p:nvSpPr>
        <p:spPr>
          <a:xfrm>
            <a:off x="4445668" y="2567694"/>
            <a:ext cx="681597" cy="599844"/>
          </a:xfrm>
          <a:prstGeom prst="rect">
            <a:avLst/>
          </a:prstGeom>
          <a:noFill/>
        </p:spPr>
        <p:txBody>
          <a:bodyPr wrap="none" rtlCol="0">
            <a:spAutoFit/>
          </a:bodyPr>
          <a:lstStyle/>
          <a:p>
            <a:pPr defTabSz="685800"/>
            <a:r>
              <a:rPr lang="en-US" altLang="zh-CN" sz="3298"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03</a:t>
            </a:r>
            <a:endParaRPr lang="zh-CN" altLang="en-US" sz="3298"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6" name="TextBox 13">
            <a:extLst>
              <a:ext uri="{FF2B5EF4-FFF2-40B4-BE49-F238E27FC236}">
                <a16:creationId xmlns:a16="http://schemas.microsoft.com/office/drawing/2014/main" id="{78CE5EDA-6F9A-4DF2-A937-151371C8DCDE}"/>
              </a:ext>
            </a:extLst>
          </p:cNvPr>
          <p:cNvSpPr txBox="1"/>
          <p:nvPr/>
        </p:nvSpPr>
        <p:spPr>
          <a:xfrm>
            <a:off x="5486997" y="1227022"/>
            <a:ext cx="3136396" cy="338554"/>
          </a:xfrm>
          <a:prstGeom prst="rect">
            <a:avLst/>
          </a:prstGeom>
          <a:noFill/>
        </p:spPr>
        <p:txBody>
          <a:bodyPr wrap="square" rtlCol="0">
            <a:spAutoFit/>
          </a:bodyPr>
          <a:lstStyle/>
          <a:p>
            <a:pPr defTabSz="685800"/>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一个</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结束于演示</a:t>
            </a:r>
            <a:endPar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6" name="矩形 25">
            <a:extLst>
              <a:ext uri="{FF2B5EF4-FFF2-40B4-BE49-F238E27FC236}">
                <a16:creationId xmlns:a16="http://schemas.microsoft.com/office/drawing/2014/main" id="{4AA684EF-EE48-4501-AA27-40B17FD356C1}"/>
              </a:ext>
            </a:extLst>
          </p:cNvPr>
          <p:cNvSpPr/>
          <p:nvPr/>
        </p:nvSpPr>
        <p:spPr>
          <a:xfrm>
            <a:off x="394458" y="450591"/>
            <a:ext cx="1678665" cy="461665"/>
          </a:xfrm>
          <a:prstGeom prst="rect">
            <a:avLst/>
          </a:prstGeom>
        </p:spPr>
        <p:txBody>
          <a:bodyPr wrap="none">
            <a:spAutoFit/>
          </a:bodyPr>
          <a:lstStyle/>
          <a:p>
            <a:pPr defTabSz="685800"/>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Sprint</a:t>
            </a:r>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演示</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7" name="TextBox 13">
            <a:extLst>
              <a:ext uri="{FF2B5EF4-FFF2-40B4-BE49-F238E27FC236}">
                <a16:creationId xmlns:a16="http://schemas.microsoft.com/office/drawing/2014/main" id="{4AF1C52D-5BC6-4756-8224-3BC9253BFA8A}"/>
              </a:ext>
            </a:extLst>
          </p:cNvPr>
          <p:cNvSpPr txBox="1"/>
          <p:nvPr/>
        </p:nvSpPr>
        <p:spPr>
          <a:xfrm>
            <a:off x="484676" y="1637572"/>
            <a:ext cx="2247699" cy="1077218"/>
          </a:xfrm>
          <a:prstGeom prst="rect">
            <a:avLst/>
          </a:prstGeom>
          <a:noFill/>
        </p:spPr>
        <p:txBody>
          <a:bodyPr wrap="square" rtlCol="0">
            <a:spAutoFit/>
          </a:bodyPr>
          <a:lstStyle/>
          <a:p>
            <a:pPr defTabSz="685800"/>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做演示能够促使团队真正完成一些工作：彻底完成</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2</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个任务</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&gt;</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大约完成</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3</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4</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个任务</a:t>
            </a:r>
            <a:endParaRPr lang="en-US" altLang="zh-CN" sz="20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8" name="文本框 27">
            <a:extLst>
              <a:ext uri="{FF2B5EF4-FFF2-40B4-BE49-F238E27FC236}">
                <a16:creationId xmlns:a16="http://schemas.microsoft.com/office/drawing/2014/main" id="{E750E5FA-C5A8-4E90-9BEA-9D3E6114D5FA}"/>
              </a:ext>
            </a:extLst>
          </p:cNvPr>
          <p:cNvSpPr txBox="1"/>
          <p:nvPr/>
        </p:nvSpPr>
        <p:spPr>
          <a:xfrm>
            <a:off x="5373171" y="2196948"/>
            <a:ext cx="2757191" cy="2308324"/>
          </a:xfrm>
          <a:prstGeom prst="rect">
            <a:avLst/>
          </a:prstGeom>
          <a:noFill/>
        </p:spPr>
        <p:txBody>
          <a:bodyPr wrap="square">
            <a:spAutoFit/>
          </a:bodyPr>
          <a:lstStyle/>
          <a:p>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演示检查列表：</a:t>
            </a:r>
          </a:p>
          <a:p>
            <a:pPr marL="285750" indent="-285750">
              <a:buFont typeface="Arial" panose="020B0604020202020204" pitchFamily="34" charset="0"/>
              <a:buChar char="•"/>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清晰阐述</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目标</a:t>
            </a:r>
            <a:endPar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marL="285750" indent="-285750">
              <a:buFont typeface="Arial" panose="020B0604020202020204" pitchFamily="34" charset="0"/>
              <a:buChar char="•"/>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集中精力演示可以实际工作的代码</a:t>
            </a:r>
            <a:endPar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marL="285750" indent="-285750">
              <a:buFont typeface="Arial" panose="020B0604020202020204" pitchFamily="34" charset="0"/>
              <a:buChar char="•"/>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保持快节奏</a:t>
            </a:r>
            <a:endPar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marL="285750" indent="-285750">
              <a:buFont typeface="Arial" panose="020B0604020202020204" pitchFamily="34" charset="0"/>
              <a:buChar char="•"/>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演示关注业务层次，不管技术细节</a:t>
            </a:r>
            <a:endPar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a:p>
            <a:pPr marL="285750" indent="-285750">
              <a:buFont typeface="Arial" panose="020B0604020202020204" pitchFamily="34" charset="0"/>
              <a:buChar char="•"/>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可以提到但无需演示修复的</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bug</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或微不足道的特性</a:t>
            </a:r>
          </a:p>
        </p:txBody>
      </p:sp>
      <p:pic>
        <p:nvPicPr>
          <p:cNvPr id="18" name="图片 17">
            <a:extLst>
              <a:ext uri="{FF2B5EF4-FFF2-40B4-BE49-F238E27FC236}">
                <a16:creationId xmlns:a16="http://schemas.microsoft.com/office/drawing/2014/main" id="{390EF6DF-416E-43E4-A4E3-A4772E86FF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970" y="3021077"/>
            <a:ext cx="2886782" cy="1623815"/>
          </a:xfrm>
          <a:prstGeom prst="rect">
            <a:avLst/>
          </a:prstGeom>
        </p:spPr>
      </p:pic>
    </p:spTree>
    <p:extLst>
      <p:ext uri="{BB962C8B-B14F-4D97-AF65-F5344CB8AC3E}">
        <p14:creationId xmlns:p14="http://schemas.microsoft.com/office/powerpoint/2010/main" val="2263861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childTnLst>
                                </p:cTn>
                              </p:par>
                              <p:par>
                                <p:cTn id="12" presetID="49" presetClass="path" presetSubtype="0" accel="50000" decel="50000" fill="hold" grpId="1" nodeType="withEffect">
                                  <p:stCondLst>
                                    <p:cond delay="0"/>
                                  </p:stCondLst>
                                  <p:childTnLst>
                                    <p:animMotion origin="layout" path="M -1.38889E-6 4.93827E-6 L -0.08802 0.79413 " pathEditMode="relative" rAng="0" ptsTypes="AA">
                                      <p:cBhvr>
                                        <p:cTn id="13" dur="500" spd="-100000" fill="hold"/>
                                        <p:tgtEl>
                                          <p:spTgt spid="6"/>
                                        </p:tgtEl>
                                        <p:attrNameLst>
                                          <p:attrName>ppt_x</p:attrName>
                                          <p:attrName>ppt_y</p:attrName>
                                        </p:attrNameLst>
                                      </p:cBhvr>
                                      <p:rCtr x="-4410" y="39691"/>
                                    </p:animMotion>
                                  </p:childTnLst>
                                </p:cTn>
                              </p:par>
                              <p:par>
                                <p:cTn id="14" presetID="1" presetClass="entr" presetSubtype="0" fill="hold" grpId="0" nodeType="withEffect">
                                  <p:stCondLst>
                                    <p:cond delay="100"/>
                                  </p:stCondLst>
                                  <p:childTnLst>
                                    <p:set>
                                      <p:cBhvr>
                                        <p:cTn id="15" dur="1" fill="hold">
                                          <p:stCondLst>
                                            <p:cond delay="0"/>
                                          </p:stCondLst>
                                        </p:cTn>
                                        <p:tgtEl>
                                          <p:spTgt spid="9"/>
                                        </p:tgtEl>
                                        <p:attrNameLst>
                                          <p:attrName>style.visibility</p:attrName>
                                        </p:attrNameLst>
                                      </p:cBhvr>
                                      <p:to>
                                        <p:strVal val="visible"/>
                                      </p:to>
                                    </p:set>
                                  </p:childTnLst>
                                </p:cTn>
                              </p:par>
                              <p:par>
                                <p:cTn id="16" presetID="49" presetClass="path" presetSubtype="0" accel="50000" decel="50000" fill="hold" grpId="1" nodeType="withEffect">
                                  <p:stCondLst>
                                    <p:cond delay="100"/>
                                  </p:stCondLst>
                                  <p:childTnLst>
                                    <p:animMotion origin="layout" path="M -3.05556E-6 -4.32099E-6 L 0.08125 0.70895 " pathEditMode="relative" rAng="0" ptsTypes="AA">
                                      <p:cBhvr>
                                        <p:cTn id="17" dur="500" spd="-100000" fill="hold"/>
                                        <p:tgtEl>
                                          <p:spTgt spid="9"/>
                                        </p:tgtEl>
                                        <p:attrNameLst>
                                          <p:attrName>ppt_x</p:attrName>
                                          <p:attrName>ppt_y</p:attrName>
                                        </p:attrNameLst>
                                      </p:cBhvr>
                                      <p:rCtr x="4062" y="35432"/>
                                    </p:animMotion>
                                  </p:childTnLst>
                                </p:cTn>
                              </p:par>
                              <p:par>
                                <p:cTn id="18" presetID="1" presetClass="entr" presetSubtype="0" fill="hold" grpId="0" nodeType="withEffect">
                                  <p:stCondLst>
                                    <p:cond delay="200"/>
                                  </p:stCondLst>
                                  <p:childTnLst>
                                    <p:set>
                                      <p:cBhvr>
                                        <p:cTn id="19" dur="1" fill="hold">
                                          <p:stCondLst>
                                            <p:cond delay="0"/>
                                          </p:stCondLst>
                                        </p:cTn>
                                        <p:tgtEl>
                                          <p:spTgt spid="7"/>
                                        </p:tgtEl>
                                        <p:attrNameLst>
                                          <p:attrName>style.visibility</p:attrName>
                                        </p:attrNameLst>
                                      </p:cBhvr>
                                      <p:to>
                                        <p:strVal val="visible"/>
                                      </p:to>
                                    </p:set>
                                  </p:childTnLst>
                                </p:cTn>
                              </p:par>
                              <p:par>
                                <p:cTn id="20" presetID="49" presetClass="path" presetSubtype="0" accel="50000" decel="50000" fill="hold" grpId="1" nodeType="withEffect">
                                  <p:stCondLst>
                                    <p:cond delay="200"/>
                                  </p:stCondLst>
                                  <p:childTnLst>
                                    <p:animMotion origin="layout" path="M 2.5E-6 -1.11111E-6 L -0.0842 0.53272 " pathEditMode="relative" rAng="0" ptsTypes="AA">
                                      <p:cBhvr>
                                        <p:cTn id="21" dur="500" spd="-100000" fill="hold"/>
                                        <p:tgtEl>
                                          <p:spTgt spid="7"/>
                                        </p:tgtEl>
                                        <p:attrNameLst>
                                          <p:attrName>ppt_x</p:attrName>
                                          <p:attrName>ppt_y</p:attrName>
                                        </p:attrNameLst>
                                      </p:cBhvr>
                                      <p:rCtr x="-4219" y="26636"/>
                                    </p:animMotion>
                                  </p:childTnLst>
                                </p:cTn>
                              </p:par>
                            </p:childTnLst>
                          </p:cTn>
                        </p:par>
                        <p:par>
                          <p:cTn id="22" fill="hold">
                            <p:stCondLst>
                              <p:cond delay="1200"/>
                            </p:stCondLst>
                            <p:childTnLst>
                              <p:par>
                                <p:cTn id="23" presetID="31"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p:cTn id="25" dur="400" fill="hold"/>
                                        <p:tgtEl>
                                          <p:spTgt spid="11"/>
                                        </p:tgtEl>
                                        <p:attrNameLst>
                                          <p:attrName>ppt_w</p:attrName>
                                        </p:attrNameLst>
                                      </p:cBhvr>
                                      <p:tavLst>
                                        <p:tav tm="0">
                                          <p:val>
                                            <p:fltVal val="0"/>
                                          </p:val>
                                        </p:tav>
                                        <p:tav tm="100000">
                                          <p:val>
                                            <p:strVal val="#ppt_w"/>
                                          </p:val>
                                        </p:tav>
                                      </p:tavLst>
                                    </p:anim>
                                    <p:anim calcmode="lin" valueType="num">
                                      <p:cBhvr>
                                        <p:cTn id="26" dur="400" fill="hold"/>
                                        <p:tgtEl>
                                          <p:spTgt spid="11"/>
                                        </p:tgtEl>
                                        <p:attrNameLst>
                                          <p:attrName>ppt_h</p:attrName>
                                        </p:attrNameLst>
                                      </p:cBhvr>
                                      <p:tavLst>
                                        <p:tav tm="0">
                                          <p:val>
                                            <p:fltVal val="0"/>
                                          </p:val>
                                        </p:tav>
                                        <p:tav tm="100000">
                                          <p:val>
                                            <p:strVal val="#ppt_h"/>
                                          </p:val>
                                        </p:tav>
                                      </p:tavLst>
                                    </p:anim>
                                    <p:anim calcmode="lin" valueType="num">
                                      <p:cBhvr>
                                        <p:cTn id="27" dur="400" fill="hold"/>
                                        <p:tgtEl>
                                          <p:spTgt spid="11"/>
                                        </p:tgtEl>
                                        <p:attrNameLst>
                                          <p:attrName>style.rotation</p:attrName>
                                        </p:attrNameLst>
                                      </p:cBhvr>
                                      <p:tavLst>
                                        <p:tav tm="0">
                                          <p:val>
                                            <p:fltVal val="90"/>
                                          </p:val>
                                        </p:tav>
                                        <p:tav tm="100000">
                                          <p:val>
                                            <p:fltVal val="0"/>
                                          </p:val>
                                        </p:tav>
                                      </p:tavLst>
                                    </p:anim>
                                    <p:animEffect transition="in" filter="fade">
                                      <p:cBhvr>
                                        <p:cTn id="28" dur="400"/>
                                        <p:tgtEl>
                                          <p:spTgt spid="11"/>
                                        </p:tgtEl>
                                      </p:cBhvr>
                                    </p:animEffect>
                                  </p:childTnLst>
                                </p:cTn>
                              </p:par>
                              <p:par>
                                <p:cTn id="29" presetID="8" presetClass="emph" presetSubtype="0" fill="hold" grpId="1" nodeType="withEffect">
                                  <p:stCondLst>
                                    <p:cond delay="0"/>
                                  </p:stCondLst>
                                  <p:childTnLst>
                                    <p:animRot by="21600000">
                                      <p:cBhvr>
                                        <p:cTn id="30" dur="400" fill="hold"/>
                                        <p:tgtEl>
                                          <p:spTgt spid="11"/>
                                        </p:tgtEl>
                                        <p:attrNameLst>
                                          <p:attrName>r</p:attrName>
                                        </p:attrNameLst>
                                      </p:cBhvr>
                                    </p:animRot>
                                  </p:childTnLst>
                                </p:cTn>
                              </p:par>
                            </p:childTnLst>
                          </p:cTn>
                        </p:par>
                        <p:par>
                          <p:cTn id="31" fill="hold">
                            <p:stCondLst>
                              <p:cond delay="1600"/>
                            </p:stCondLst>
                            <p:childTnLst>
                              <p:par>
                                <p:cTn id="32" presetID="22" presetClass="entr" presetSubtype="8" fill="hold" grpId="0"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wipe(left)">
                                      <p:cBhvr>
                                        <p:cTn id="34" dur="500"/>
                                        <p:tgtEl>
                                          <p:spTgt spid="16"/>
                                        </p:tgtEl>
                                      </p:cBhvr>
                                    </p:animEffect>
                                  </p:childTnLst>
                                </p:cTn>
                              </p:par>
                              <p:par>
                                <p:cTn id="35" presetID="31" presetClass="entr" presetSubtype="0" fill="hold" grpId="0" nodeType="withEffect">
                                  <p:stCondLst>
                                    <p:cond delay="400"/>
                                  </p:stCondLst>
                                  <p:childTnLst>
                                    <p:set>
                                      <p:cBhvr>
                                        <p:cTn id="36" dur="1" fill="hold">
                                          <p:stCondLst>
                                            <p:cond delay="0"/>
                                          </p:stCondLst>
                                        </p:cTn>
                                        <p:tgtEl>
                                          <p:spTgt spid="12"/>
                                        </p:tgtEl>
                                        <p:attrNameLst>
                                          <p:attrName>style.visibility</p:attrName>
                                        </p:attrNameLst>
                                      </p:cBhvr>
                                      <p:to>
                                        <p:strVal val="visible"/>
                                      </p:to>
                                    </p:set>
                                    <p:anim calcmode="lin" valueType="num">
                                      <p:cBhvr>
                                        <p:cTn id="37" dur="400" fill="hold"/>
                                        <p:tgtEl>
                                          <p:spTgt spid="12"/>
                                        </p:tgtEl>
                                        <p:attrNameLst>
                                          <p:attrName>ppt_w</p:attrName>
                                        </p:attrNameLst>
                                      </p:cBhvr>
                                      <p:tavLst>
                                        <p:tav tm="0">
                                          <p:val>
                                            <p:fltVal val="0"/>
                                          </p:val>
                                        </p:tav>
                                        <p:tav tm="100000">
                                          <p:val>
                                            <p:strVal val="#ppt_w"/>
                                          </p:val>
                                        </p:tav>
                                      </p:tavLst>
                                    </p:anim>
                                    <p:anim calcmode="lin" valueType="num">
                                      <p:cBhvr>
                                        <p:cTn id="38" dur="400" fill="hold"/>
                                        <p:tgtEl>
                                          <p:spTgt spid="12"/>
                                        </p:tgtEl>
                                        <p:attrNameLst>
                                          <p:attrName>ppt_h</p:attrName>
                                        </p:attrNameLst>
                                      </p:cBhvr>
                                      <p:tavLst>
                                        <p:tav tm="0">
                                          <p:val>
                                            <p:fltVal val="0"/>
                                          </p:val>
                                        </p:tav>
                                        <p:tav tm="100000">
                                          <p:val>
                                            <p:strVal val="#ppt_h"/>
                                          </p:val>
                                        </p:tav>
                                      </p:tavLst>
                                    </p:anim>
                                    <p:anim calcmode="lin" valueType="num">
                                      <p:cBhvr>
                                        <p:cTn id="39" dur="400" fill="hold"/>
                                        <p:tgtEl>
                                          <p:spTgt spid="12"/>
                                        </p:tgtEl>
                                        <p:attrNameLst>
                                          <p:attrName>style.rotation</p:attrName>
                                        </p:attrNameLst>
                                      </p:cBhvr>
                                      <p:tavLst>
                                        <p:tav tm="0">
                                          <p:val>
                                            <p:fltVal val="90"/>
                                          </p:val>
                                        </p:tav>
                                        <p:tav tm="100000">
                                          <p:val>
                                            <p:fltVal val="0"/>
                                          </p:val>
                                        </p:tav>
                                      </p:tavLst>
                                    </p:anim>
                                    <p:animEffect transition="in" filter="fade">
                                      <p:cBhvr>
                                        <p:cTn id="40" dur="400"/>
                                        <p:tgtEl>
                                          <p:spTgt spid="12"/>
                                        </p:tgtEl>
                                      </p:cBhvr>
                                    </p:animEffect>
                                  </p:childTnLst>
                                </p:cTn>
                              </p:par>
                              <p:par>
                                <p:cTn id="41" presetID="8" presetClass="emph" presetSubtype="0" fill="hold" grpId="1" nodeType="withEffect">
                                  <p:stCondLst>
                                    <p:cond delay="400"/>
                                  </p:stCondLst>
                                  <p:childTnLst>
                                    <p:animRot by="21600000">
                                      <p:cBhvr>
                                        <p:cTn id="42" dur="400" fill="hold"/>
                                        <p:tgtEl>
                                          <p:spTgt spid="12"/>
                                        </p:tgtEl>
                                        <p:attrNameLst>
                                          <p:attrName>r</p:attrName>
                                        </p:attrNameLst>
                                      </p:cBhvr>
                                    </p:animRot>
                                  </p:childTnLst>
                                </p:cTn>
                              </p:par>
                            </p:childTnLst>
                          </p:cTn>
                        </p:par>
                        <p:par>
                          <p:cTn id="43" fill="hold">
                            <p:stCondLst>
                              <p:cond delay="2400"/>
                            </p:stCondLst>
                            <p:childTnLst>
                              <p:par>
                                <p:cTn id="44" presetID="22" presetClass="entr" presetSubtype="8" fill="hold" grpId="0" nodeType="after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wipe(left)">
                                      <p:cBhvr>
                                        <p:cTn id="46" dur="500"/>
                                        <p:tgtEl>
                                          <p:spTgt spid="27"/>
                                        </p:tgtEl>
                                      </p:cBhvr>
                                    </p:animEffect>
                                  </p:childTnLst>
                                </p:cTn>
                              </p:par>
                              <p:par>
                                <p:cTn id="47" presetID="31" presetClass="entr" presetSubtype="0" fill="hold" grpId="0" nodeType="withEffect">
                                  <p:stCondLst>
                                    <p:cond delay="400"/>
                                  </p:stCondLst>
                                  <p:childTnLst>
                                    <p:set>
                                      <p:cBhvr>
                                        <p:cTn id="48" dur="1" fill="hold">
                                          <p:stCondLst>
                                            <p:cond delay="0"/>
                                          </p:stCondLst>
                                        </p:cTn>
                                        <p:tgtEl>
                                          <p:spTgt spid="13"/>
                                        </p:tgtEl>
                                        <p:attrNameLst>
                                          <p:attrName>style.visibility</p:attrName>
                                        </p:attrNameLst>
                                      </p:cBhvr>
                                      <p:to>
                                        <p:strVal val="visible"/>
                                      </p:to>
                                    </p:set>
                                    <p:anim calcmode="lin" valueType="num">
                                      <p:cBhvr>
                                        <p:cTn id="49" dur="400" fill="hold"/>
                                        <p:tgtEl>
                                          <p:spTgt spid="13"/>
                                        </p:tgtEl>
                                        <p:attrNameLst>
                                          <p:attrName>ppt_w</p:attrName>
                                        </p:attrNameLst>
                                      </p:cBhvr>
                                      <p:tavLst>
                                        <p:tav tm="0">
                                          <p:val>
                                            <p:fltVal val="0"/>
                                          </p:val>
                                        </p:tav>
                                        <p:tav tm="100000">
                                          <p:val>
                                            <p:strVal val="#ppt_w"/>
                                          </p:val>
                                        </p:tav>
                                      </p:tavLst>
                                    </p:anim>
                                    <p:anim calcmode="lin" valueType="num">
                                      <p:cBhvr>
                                        <p:cTn id="50" dur="400" fill="hold"/>
                                        <p:tgtEl>
                                          <p:spTgt spid="13"/>
                                        </p:tgtEl>
                                        <p:attrNameLst>
                                          <p:attrName>ppt_h</p:attrName>
                                        </p:attrNameLst>
                                      </p:cBhvr>
                                      <p:tavLst>
                                        <p:tav tm="0">
                                          <p:val>
                                            <p:fltVal val="0"/>
                                          </p:val>
                                        </p:tav>
                                        <p:tav tm="100000">
                                          <p:val>
                                            <p:strVal val="#ppt_h"/>
                                          </p:val>
                                        </p:tav>
                                      </p:tavLst>
                                    </p:anim>
                                    <p:anim calcmode="lin" valueType="num">
                                      <p:cBhvr>
                                        <p:cTn id="51" dur="400" fill="hold"/>
                                        <p:tgtEl>
                                          <p:spTgt spid="13"/>
                                        </p:tgtEl>
                                        <p:attrNameLst>
                                          <p:attrName>style.rotation</p:attrName>
                                        </p:attrNameLst>
                                      </p:cBhvr>
                                      <p:tavLst>
                                        <p:tav tm="0">
                                          <p:val>
                                            <p:fltVal val="90"/>
                                          </p:val>
                                        </p:tav>
                                        <p:tav tm="100000">
                                          <p:val>
                                            <p:fltVal val="0"/>
                                          </p:val>
                                        </p:tav>
                                      </p:tavLst>
                                    </p:anim>
                                    <p:animEffect transition="in" filter="fade">
                                      <p:cBhvr>
                                        <p:cTn id="52" dur="400"/>
                                        <p:tgtEl>
                                          <p:spTgt spid="13"/>
                                        </p:tgtEl>
                                      </p:cBhvr>
                                    </p:animEffect>
                                  </p:childTnLst>
                                </p:cTn>
                              </p:par>
                              <p:par>
                                <p:cTn id="53" presetID="8" presetClass="emph" presetSubtype="0" fill="hold" grpId="1" nodeType="withEffect">
                                  <p:stCondLst>
                                    <p:cond delay="400"/>
                                  </p:stCondLst>
                                  <p:childTnLst>
                                    <p:animRot by="21600000">
                                      <p:cBhvr>
                                        <p:cTn id="54" dur="400" fill="hold"/>
                                        <p:tgtEl>
                                          <p:spTgt spid="13"/>
                                        </p:tgtEl>
                                        <p:attrNameLst>
                                          <p:attrName>r</p:attrName>
                                        </p:attrNameLst>
                                      </p:cBhvr>
                                    </p:animRot>
                                  </p:childTnLst>
                                </p:cTn>
                              </p:par>
                            </p:childTnLst>
                          </p:cTn>
                        </p:par>
                        <p:par>
                          <p:cTn id="55" fill="hold">
                            <p:stCondLst>
                              <p:cond delay="3200"/>
                            </p:stCondLst>
                            <p:childTnLst>
                              <p:par>
                                <p:cTn id="56" presetID="22" presetClass="entr" presetSubtype="4" fill="hold" grpId="0" nodeType="afterEffect">
                                  <p:stCondLst>
                                    <p:cond delay="0"/>
                                  </p:stCondLst>
                                  <p:childTnLst>
                                    <p:set>
                                      <p:cBhvr>
                                        <p:cTn id="57" dur="1" fill="hold">
                                          <p:stCondLst>
                                            <p:cond delay="0"/>
                                          </p:stCondLst>
                                        </p:cTn>
                                        <p:tgtEl>
                                          <p:spTgt spid="28"/>
                                        </p:tgtEl>
                                        <p:attrNameLst>
                                          <p:attrName>style.visibility</p:attrName>
                                        </p:attrNameLst>
                                      </p:cBhvr>
                                      <p:to>
                                        <p:strVal val="visible"/>
                                      </p:to>
                                    </p:set>
                                    <p:animEffect transition="in" filter="wipe(down)">
                                      <p:cBhvr>
                                        <p:cTn id="5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9" grpId="0" animBg="1"/>
      <p:bldP spid="9" grpId="1" animBg="1"/>
      <p:bldP spid="11" grpId="0"/>
      <p:bldP spid="11" grpId="1"/>
      <p:bldP spid="12" grpId="0"/>
      <p:bldP spid="12" grpId="1"/>
      <p:bldP spid="13" grpId="0"/>
      <p:bldP spid="13" grpId="1"/>
      <p:bldP spid="16" grpId="0"/>
      <p:bldP spid="27" grpId="0"/>
      <p:bldP spid="2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2367956" cy="461665"/>
          </a:xfrm>
          <a:prstGeom prst="rect">
            <a:avLst/>
          </a:prstGeom>
        </p:spPr>
        <p:txBody>
          <a:bodyPr wrap="none">
            <a:spAutoFit/>
          </a:bodyPr>
          <a:lstStyle/>
          <a:p>
            <a:pPr defTabSz="685800"/>
            <a:r>
              <a:rPr lang="en-US" altLang="zh-CN"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演示视频</a:t>
            </a:r>
          </a:p>
        </p:txBody>
      </p:sp>
      <p:pic>
        <p:nvPicPr>
          <p:cNvPr id="3" name="图片 2">
            <a:hlinkClick r:id="rId3"/>
            <a:extLst>
              <a:ext uri="{FF2B5EF4-FFF2-40B4-BE49-F238E27FC236}">
                <a16:creationId xmlns:a16="http://schemas.microsoft.com/office/drawing/2014/main" id="{63DA20FD-2C47-477D-BA56-7DA22B08AD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2874" y="976829"/>
            <a:ext cx="6606364" cy="3716080"/>
          </a:xfrm>
          <a:prstGeom prst="rect">
            <a:avLst/>
          </a:prstGeom>
        </p:spPr>
      </p:pic>
    </p:spTree>
    <p:extLst>
      <p:ext uri="{BB962C8B-B14F-4D97-AF65-F5344CB8AC3E}">
        <p14:creationId xmlns:p14="http://schemas.microsoft.com/office/powerpoint/2010/main" val="2604802331"/>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6CDB90E5-5AC2-4653-A7BA-7E741A80B22E}"/>
              </a:ext>
            </a:extLst>
          </p:cNvPr>
          <p:cNvPicPr>
            <a:picLocks noChangeAspect="1"/>
          </p:cNvPicPr>
          <p:nvPr/>
        </p:nvPicPr>
        <p:blipFill rotWithShape="1">
          <a:blip r:embed="rId3">
            <a:extLst>
              <a:ext uri="{28A0092B-C50C-407E-A947-70E740481C1C}">
                <a14:useLocalDpi xmlns:a14="http://schemas.microsoft.com/office/drawing/2010/main" val="0"/>
              </a:ext>
            </a:extLst>
          </a:blip>
          <a:srcRect t="30077" r="30077"/>
          <a:stretch/>
        </p:blipFill>
        <p:spPr>
          <a:xfrm rot="16200000">
            <a:off x="1991692" y="-2008811"/>
            <a:ext cx="5160618" cy="9144002"/>
          </a:xfrm>
          <a:prstGeom prst="rect">
            <a:avLst/>
          </a:prstGeom>
        </p:spPr>
      </p:pic>
      <p:grpSp>
        <p:nvGrpSpPr>
          <p:cNvPr id="4" name="组合 60">
            <a:extLst>
              <a:ext uri="{FF2B5EF4-FFF2-40B4-BE49-F238E27FC236}">
                <a16:creationId xmlns:a16="http://schemas.microsoft.com/office/drawing/2014/main" id="{8B370857-D9A0-4394-B96E-6423D21C7A12}"/>
              </a:ext>
            </a:extLst>
          </p:cNvPr>
          <p:cNvGrpSpPr>
            <a:grpSpLocks/>
          </p:cNvGrpSpPr>
          <p:nvPr/>
        </p:nvGrpSpPr>
        <p:grpSpPr bwMode="auto">
          <a:xfrm>
            <a:off x="2665214" y="1147024"/>
            <a:ext cx="3813572" cy="3109913"/>
            <a:chOff x="0" y="0"/>
            <a:chExt cx="5084570" cy="4145756"/>
          </a:xfrm>
        </p:grpSpPr>
        <p:sp>
          <p:nvSpPr>
            <p:cNvPr id="5" name="任意多边形 36">
              <a:extLst>
                <a:ext uri="{FF2B5EF4-FFF2-40B4-BE49-F238E27FC236}">
                  <a16:creationId xmlns:a16="http://schemas.microsoft.com/office/drawing/2014/main" id="{6D9DB053-DC9A-46A9-9F23-FF2EDB9E9996}"/>
                </a:ext>
              </a:extLst>
            </p:cNvPr>
            <p:cNvSpPr>
              <a:spLocks/>
            </p:cNvSpPr>
            <p:nvPr/>
          </p:nvSpPr>
          <p:spPr bwMode="auto">
            <a:xfrm flipV="1">
              <a:off x="122233" y="0"/>
              <a:ext cx="4809942" cy="4145756"/>
            </a:xfrm>
            <a:custGeom>
              <a:avLst/>
              <a:gdLst>
                <a:gd name="T0" fmla="*/ 2404969 w 4809078"/>
                <a:gd name="T1" fmla="*/ 1179011 h 4145756"/>
                <a:gd name="T2" fmla="*/ 2357709 w 4809078"/>
                <a:gd name="T3" fmla="*/ 1086906 h 4145756"/>
                <a:gd name="T4" fmla="*/ 2259779 w 4809078"/>
                <a:gd name="T5" fmla="*/ 1068117 h 4145756"/>
                <a:gd name="T6" fmla="*/ 2328500 w 4809078"/>
                <a:gd name="T7" fmla="*/ 992403 h 4145756"/>
                <a:gd name="T8" fmla="*/ 2315237 w 4809078"/>
                <a:gd name="T9" fmla="*/ 888686 h 4145756"/>
                <a:gd name="T10" fmla="*/ 2404969 w 4809078"/>
                <a:gd name="T11" fmla="*/ 933997 h 4145756"/>
                <a:gd name="T12" fmla="*/ 2494701 w 4809078"/>
                <a:gd name="T13" fmla="*/ 888686 h 4145756"/>
                <a:gd name="T14" fmla="*/ 2481438 w 4809078"/>
                <a:gd name="T15" fmla="*/ 992403 h 4145756"/>
                <a:gd name="T16" fmla="*/ 2550159 w 4809078"/>
                <a:gd name="T17" fmla="*/ 1068117 h 4145756"/>
                <a:gd name="T18" fmla="*/ 2452229 w 4809078"/>
                <a:gd name="T19" fmla="*/ 1086906 h 4145756"/>
                <a:gd name="T20" fmla="*/ 2404969 w 4809078"/>
                <a:gd name="T21" fmla="*/ 1179011 h 4145756"/>
                <a:gd name="T22" fmla="*/ 2035110 w 4809078"/>
                <a:gd name="T23" fmla="*/ 2668782 h 4145756"/>
                <a:gd name="T24" fmla="*/ 2032759 w 4809078"/>
                <a:gd name="T25" fmla="*/ 2667209 h 4145756"/>
                <a:gd name="T26" fmla="*/ 2032759 w 4809078"/>
                <a:gd name="T27" fmla="*/ 2668270 h 4145756"/>
                <a:gd name="T28" fmla="*/ 1164961 w 4809078"/>
                <a:gd name="T29" fmla="*/ 2643947 h 4145756"/>
                <a:gd name="T30" fmla="*/ 2032759 w 4809078"/>
                <a:gd name="T31" fmla="*/ 2619625 h 4145756"/>
                <a:gd name="T32" fmla="*/ 2032759 w 4809078"/>
                <a:gd name="T33" fmla="*/ 2621198 h 4145756"/>
                <a:gd name="T34" fmla="*/ 2035110 w 4809078"/>
                <a:gd name="T35" fmla="*/ 2619624 h 4145756"/>
                <a:gd name="T36" fmla="*/ 2050317 w 4809078"/>
                <a:gd name="T37" fmla="*/ 2644204 h 4145756"/>
                <a:gd name="T38" fmla="*/ 2035110 w 4809078"/>
                <a:gd name="T39" fmla="*/ 2668782 h 4145756"/>
                <a:gd name="T40" fmla="*/ 2774829 w 4809078"/>
                <a:gd name="T41" fmla="*/ 2668784 h 4145756"/>
                <a:gd name="T42" fmla="*/ 2759623 w 4809078"/>
                <a:gd name="T43" fmla="*/ 2644205 h 4145756"/>
                <a:gd name="T44" fmla="*/ 2774829 w 4809078"/>
                <a:gd name="T45" fmla="*/ 2619625 h 4145756"/>
                <a:gd name="T46" fmla="*/ 2777179 w 4809078"/>
                <a:gd name="T47" fmla="*/ 2621200 h 4145756"/>
                <a:gd name="T48" fmla="*/ 2777179 w 4809078"/>
                <a:gd name="T49" fmla="*/ 2619626 h 4145756"/>
                <a:gd name="T50" fmla="*/ 3644978 w 4809078"/>
                <a:gd name="T51" fmla="*/ 2643948 h 4145756"/>
                <a:gd name="T52" fmla="*/ 2777179 w 4809078"/>
                <a:gd name="T53" fmla="*/ 2668271 h 4145756"/>
                <a:gd name="T54" fmla="*/ 2777179 w 4809078"/>
                <a:gd name="T55" fmla="*/ 2667210 h 4145756"/>
                <a:gd name="T56" fmla="*/ 2774829 w 4809078"/>
                <a:gd name="T57" fmla="*/ 2668784 h 4145756"/>
                <a:gd name="T58" fmla="*/ 2668976 w 4809078"/>
                <a:gd name="T59" fmla="*/ 2693363 h 4145756"/>
                <a:gd name="T60" fmla="*/ 2619809 w 4809078"/>
                <a:gd name="T61" fmla="*/ 2644204 h 4145756"/>
                <a:gd name="T62" fmla="*/ 2668976 w 4809078"/>
                <a:gd name="T63" fmla="*/ 2595045 h 4145756"/>
                <a:gd name="T64" fmla="*/ 2718144 w 4809078"/>
                <a:gd name="T65" fmla="*/ 2644204 h 4145756"/>
                <a:gd name="T66" fmla="*/ 2668976 w 4809078"/>
                <a:gd name="T67" fmla="*/ 2693363 h 4145756"/>
                <a:gd name="T68" fmla="*/ 2140963 w 4809078"/>
                <a:gd name="T69" fmla="*/ 2693363 h 4145756"/>
                <a:gd name="T70" fmla="*/ 2091795 w 4809078"/>
                <a:gd name="T71" fmla="*/ 2644204 h 4145756"/>
                <a:gd name="T72" fmla="*/ 2140963 w 4809078"/>
                <a:gd name="T73" fmla="*/ 2595045 h 4145756"/>
                <a:gd name="T74" fmla="*/ 2190130 w 4809078"/>
                <a:gd name="T75" fmla="*/ 2644204 h 4145756"/>
                <a:gd name="T76" fmla="*/ 2140963 w 4809078"/>
                <a:gd name="T77" fmla="*/ 2693363 h 4145756"/>
                <a:gd name="T78" fmla="*/ 2404970 w 4809078"/>
                <a:gd name="T79" fmla="*/ 2716414 h 4145756"/>
                <a:gd name="T80" fmla="*/ 2273087 w 4809078"/>
                <a:gd name="T81" fmla="*/ 2644204 h 4145756"/>
                <a:gd name="T82" fmla="*/ 2404970 w 4809078"/>
                <a:gd name="T83" fmla="*/ 2571994 h 4145756"/>
                <a:gd name="T84" fmla="*/ 2536852 w 4809078"/>
                <a:gd name="T85" fmla="*/ 2644204 h 4145756"/>
                <a:gd name="T86" fmla="*/ 2404970 w 4809078"/>
                <a:gd name="T87" fmla="*/ 2716414 h 4145756"/>
                <a:gd name="T88" fmla="*/ 288271 w 4809078"/>
                <a:gd name="T89" fmla="*/ 3984874 h 4145756"/>
                <a:gd name="T90" fmla="*/ 4521671 w 4809078"/>
                <a:gd name="T91" fmla="*/ 3984874 h 4145756"/>
                <a:gd name="T92" fmla="*/ 2404971 w 4809078"/>
                <a:gd name="T93" fmla="*/ 325793 h 4145756"/>
                <a:gd name="T94" fmla="*/ 288271 w 4809078"/>
                <a:gd name="T95" fmla="*/ 3984874 h 4145756"/>
                <a:gd name="T96" fmla="*/ 183688 w 4809078"/>
                <a:gd name="T97" fmla="*/ 4054276 h 4145756"/>
                <a:gd name="T98" fmla="*/ 2404972 w 4809078"/>
                <a:gd name="T99" fmla="*/ 158323 h 4145756"/>
                <a:gd name="T100" fmla="*/ 4626255 w 4809078"/>
                <a:gd name="T101" fmla="*/ 4054276 h 4145756"/>
                <a:gd name="T102" fmla="*/ 183688 w 4809078"/>
                <a:gd name="T103" fmla="*/ 4054276 h 4145756"/>
                <a:gd name="T104" fmla="*/ 0 w 4809078"/>
                <a:gd name="T105" fmla="*/ 4145756 h 4145756"/>
                <a:gd name="T106" fmla="*/ 4809942 w 4809078"/>
                <a:gd name="T107" fmla="*/ 4145756 h 4145756"/>
                <a:gd name="T108" fmla="*/ 2404972 w 4809078"/>
                <a:gd name="T109" fmla="*/ 0 h 4145756"/>
                <a:gd name="T110" fmla="*/ 0 w 4809078"/>
                <a:gd name="T111" fmla="*/ 4145756 h 414575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809078" h="4145756">
                  <a:moveTo>
                    <a:pt x="2404537" y="1179011"/>
                  </a:moveTo>
                  <a:lnTo>
                    <a:pt x="2357285" y="1086906"/>
                  </a:lnTo>
                  <a:lnTo>
                    <a:pt x="2259373" y="1068117"/>
                  </a:lnTo>
                  <a:lnTo>
                    <a:pt x="2328082" y="992403"/>
                  </a:lnTo>
                  <a:lnTo>
                    <a:pt x="2314821" y="888686"/>
                  </a:lnTo>
                  <a:lnTo>
                    <a:pt x="2404537" y="933997"/>
                  </a:lnTo>
                  <a:lnTo>
                    <a:pt x="2494253" y="888686"/>
                  </a:lnTo>
                  <a:lnTo>
                    <a:pt x="2480992" y="992403"/>
                  </a:lnTo>
                  <a:lnTo>
                    <a:pt x="2549701" y="1068117"/>
                  </a:lnTo>
                  <a:lnTo>
                    <a:pt x="2451789" y="1086906"/>
                  </a:lnTo>
                  <a:lnTo>
                    <a:pt x="2404537" y="1179011"/>
                  </a:lnTo>
                  <a:close/>
                  <a:moveTo>
                    <a:pt x="2034744" y="2668782"/>
                  </a:moveTo>
                  <a:lnTo>
                    <a:pt x="2032394" y="2667209"/>
                  </a:lnTo>
                  <a:lnTo>
                    <a:pt x="2032394" y="2668270"/>
                  </a:lnTo>
                  <a:lnTo>
                    <a:pt x="1164752" y="2643947"/>
                  </a:lnTo>
                  <a:lnTo>
                    <a:pt x="2032394" y="2619625"/>
                  </a:lnTo>
                  <a:lnTo>
                    <a:pt x="2032394" y="2621198"/>
                  </a:lnTo>
                  <a:lnTo>
                    <a:pt x="2034744" y="2619624"/>
                  </a:lnTo>
                  <a:cubicBezTo>
                    <a:pt x="2043141" y="2619624"/>
                    <a:pt x="2049949" y="2630629"/>
                    <a:pt x="2049949" y="2644204"/>
                  </a:cubicBezTo>
                  <a:cubicBezTo>
                    <a:pt x="2049949" y="2657778"/>
                    <a:pt x="2043141" y="2668782"/>
                    <a:pt x="2034744" y="2668782"/>
                  </a:cubicBezTo>
                  <a:close/>
                  <a:moveTo>
                    <a:pt x="2774331" y="2668784"/>
                  </a:moveTo>
                  <a:cubicBezTo>
                    <a:pt x="2765934" y="2668784"/>
                    <a:pt x="2759127" y="2657779"/>
                    <a:pt x="2759127" y="2644205"/>
                  </a:cubicBezTo>
                  <a:cubicBezTo>
                    <a:pt x="2759127" y="2630630"/>
                    <a:pt x="2765934" y="2619625"/>
                    <a:pt x="2774331" y="2619625"/>
                  </a:cubicBezTo>
                  <a:lnTo>
                    <a:pt x="2776680" y="2621200"/>
                  </a:lnTo>
                  <a:lnTo>
                    <a:pt x="2776680" y="2619626"/>
                  </a:lnTo>
                  <a:lnTo>
                    <a:pt x="3644323" y="2643948"/>
                  </a:lnTo>
                  <a:lnTo>
                    <a:pt x="2776680" y="2668271"/>
                  </a:lnTo>
                  <a:lnTo>
                    <a:pt x="2776680" y="2667210"/>
                  </a:lnTo>
                  <a:lnTo>
                    <a:pt x="2774331" y="2668784"/>
                  </a:lnTo>
                  <a:close/>
                  <a:moveTo>
                    <a:pt x="2668497" y="2693363"/>
                  </a:moveTo>
                  <a:cubicBezTo>
                    <a:pt x="2641348" y="2693363"/>
                    <a:pt x="2619338" y="2671353"/>
                    <a:pt x="2619338" y="2644204"/>
                  </a:cubicBezTo>
                  <a:cubicBezTo>
                    <a:pt x="2619338" y="2617055"/>
                    <a:pt x="2641348" y="2595045"/>
                    <a:pt x="2668497" y="2595045"/>
                  </a:cubicBezTo>
                  <a:cubicBezTo>
                    <a:pt x="2695646" y="2595045"/>
                    <a:pt x="2717656" y="2617055"/>
                    <a:pt x="2717656" y="2644204"/>
                  </a:cubicBezTo>
                  <a:cubicBezTo>
                    <a:pt x="2717656" y="2671353"/>
                    <a:pt x="2695646" y="2693363"/>
                    <a:pt x="2668497" y="2693363"/>
                  </a:cubicBezTo>
                  <a:close/>
                  <a:moveTo>
                    <a:pt x="2140578" y="2693363"/>
                  </a:moveTo>
                  <a:cubicBezTo>
                    <a:pt x="2113429" y="2693363"/>
                    <a:pt x="2091419" y="2671353"/>
                    <a:pt x="2091419" y="2644204"/>
                  </a:cubicBezTo>
                  <a:cubicBezTo>
                    <a:pt x="2091419" y="2617055"/>
                    <a:pt x="2113429" y="2595045"/>
                    <a:pt x="2140578" y="2595045"/>
                  </a:cubicBezTo>
                  <a:cubicBezTo>
                    <a:pt x="2167727" y="2595045"/>
                    <a:pt x="2189737" y="2617055"/>
                    <a:pt x="2189737" y="2644204"/>
                  </a:cubicBezTo>
                  <a:cubicBezTo>
                    <a:pt x="2189737" y="2671353"/>
                    <a:pt x="2167727" y="2693363"/>
                    <a:pt x="2140578" y="2693363"/>
                  </a:cubicBezTo>
                  <a:close/>
                  <a:moveTo>
                    <a:pt x="2404538" y="2716414"/>
                  </a:moveTo>
                  <a:lnTo>
                    <a:pt x="2272679" y="2644204"/>
                  </a:lnTo>
                  <a:lnTo>
                    <a:pt x="2404538" y="2571994"/>
                  </a:lnTo>
                  <a:lnTo>
                    <a:pt x="2536396" y="2644204"/>
                  </a:lnTo>
                  <a:lnTo>
                    <a:pt x="2404538" y="2716414"/>
                  </a:lnTo>
                  <a:close/>
                  <a:moveTo>
                    <a:pt x="288219" y="3984874"/>
                  </a:moveTo>
                  <a:lnTo>
                    <a:pt x="4520859" y="3984874"/>
                  </a:lnTo>
                  <a:lnTo>
                    <a:pt x="2404539" y="325793"/>
                  </a:lnTo>
                  <a:lnTo>
                    <a:pt x="288219" y="3984874"/>
                  </a:lnTo>
                  <a:close/>
                  <a:moveTo>
                    <a:pt x="183655" y="4054276"/>
                  </a:moveTo>
                  <a:lnTo>
                    <a:pt x="2404540" y="158323"/>
                  </a:lnTo>
                  <a:lnTo>
                    <a:pt x="4625424" y="4054276"/>
                  </a:lnTo>
                  <a:lnTo>
                    <a:pt x="183655" y="4054276"/>
                  </a:lnTo>
                  <a:close/>
                  <a:moveTo>
                    <a:pt x="0" y="4145756"/>
                  </a:moveTo>
                  <a:lnTo>
                    <a:pt x="4809078" y="4145756"/>
                  </a:lnTo>
                  <a:lnTo>
                    <a:pt x="2404540" y="0"/>
                  </a:lnTo>
                  <a:lnTo>
                    <a:pt x="0" y="4145756"/>
                  </a:lnTo>
                  <a:close/>
                </a:path>
              </a:pathLst>
            </a:custGeom>
            <a:solidFill>
              <a:schemeClr val="bg1">
                <a:alpha val="87057"/>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6" name="等腰三角形 28">
              <a:extLst>
                <a:ext uri="{FF2B5EF4-FFF2-40B4-BE49-F238E27FC236}">
                  <a16:creationId xmlns:a16="http://schemas.microsoft.com/office/drawing/2014/main" id="{65A0FA9D-5E1A-4CAA-8A98-728BCBACDC2C}"/>
                </a:ext>
              </a:extLst>
            </p:cNvPr>
            <p:cNvSpPr>
              <a:spLocks noChangeArrowheads="1"/>
            </p:cNvSpPr>
            <p:nvPr/>
          </p:nvSpPr>
          <p:spPr bwMode="auto">
            <a:xfrm rot="-10021505">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7" name="等腰三角形 29">
              <a:extLst>
                <a:ext uri="{FF2B5EF4-FFF2-40B4-BE49-F238E27FC236}">
                  <a16:creationId xmlns:a16="http://schemas.microsoft.com/office/drawing/2014/main" id="{EB30914F-3367-4AD7-A323-0EA54753D04A}"/>
                </a:ext>
              </a:extLst>
            </p:cNvPr>
            <p:cNvSpPr>
              <a:spLocks noChangeArrowheads="1"/>
            </p:cNvSpPr>
            <p:nvPr/>
          </p:nvSpPr>
          <p:spPr bwMode="auto">
            <a:xfrm rot="10021505" flipH="1">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8" name="文本框 31">
              <a:extLst>
                <a:ext uri="{FF2B5EF4-FFF2-40B4-BE49-F238E27FC236}">
                  <a16:creationId xmlns:a16="http://schemas.microsoft.com/office/drawing/2014/main" id="{27D03505-97C3-4D58-AF9B-E6DA9523B171}"/>
                </a:ext>
              </a:extLst>
            </p:cNvPr>
            <p:cNvSpPr txBox="1">
              <a:spLocks noChangeArrowheads="1"/>
            </p:cNvSpPr>
            <p:nvPr/>
          </p:nvSpPr>
          <p:spPr bwMode="auto">
            <a:xfrm>
              <a:off x="1252543" y="598469"/>
              <a:ext cx="2579497" cy="67697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r>
                <a:rPr lang="en-US" altLang="zh-CN" sz="2700"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2700"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回顾</a:t>
              </a:r>
            </a:p>
          </p:txBody>
        </p:sp>
        <p:sp>
          <p:nvSpPr>
            <p:cNvPr id="10" name="文本框 33">
              <a:extLst>
                <a:ext uri="{FF2B5EF4-FFF2-40B4-BE49-F238E27FC236}">
                  <a16:creationId xmlns:a16="http://schemas.microsoft.com/office/drawing/2014/main" id="{28B86608-A2A8-41CA-AC8F-01C50D97D646}"/>
                </a:ext>
              </a:extLst>
            </p:cNvPr>
            <p:cNvSpPr txBox="1">
              <a:spLocks noChangeArrowheads="1"/>
            </p:cNvSpPr>
            <p:nvPr/>
          </p:nvSpPr>
          <p:spPr bwMode="auto">
            <a:xfrm>
              <a:off x="2011210" y="1566664"/>
              <a:ext cx="908762" cy="1477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defTabSz="685800"/>
              <a:r>
                <a:rPr lang="en-US" altLang="zh-CN"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rPr>
                <a:t>6</a:t>
              </a:r>
              <a:endParaRPr lang="zh-CN" altLang="en-US"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pic>
        <p:nvPicPr>
          <p:cNvPr id="12" name="图片 11">
            <a:extLst>
              <a:ext uri="{FF2B5EF4-FFF2-40B4-BE49-F238E27FC236}">
                <a16:creationId xmlns:a16="http://schemas.microsoft.com/office/drawing/2014/main" id="{0F038ABA-33F7-4F0B-B9F2-49A48E54AB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28" y="1455626"/>
            <a:ext cx="3807946" cy="3807946"/>
          </a:xfrm>
          <a:prstGeom prst="rect">
            <a:avLst/>
          </a:prstGeom>
        </p:spPr>
      </p:pic>
    </p:spTree>
    <p:extLst>
      <p:ext uri="{BB962C8B-B14F-4D97-AF65-F5344CB8AC3E}">
        <p14:creationId xmlns:p14="http://schemas.microsoft.com/office/powerpoint/2010/main" val="564462639"/>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90"/>
                                          </p:val>
                                        </p:tav>
                                        <p:tav tm="100000">
                                          <p:val>
                                            <p:fltVal val="0"/>
                                          </p:val>
                                        </p:tav>
                                      </p:tavLst>
                                    </p:anim>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820447" y="2582941"/>
            <a:ext cx="3755527" cy="1564820"/>
            <a:chOff x="3960309" y="3165179"/>
            <a:chExt cx="4579147" cy="1908000"/>
          </a:xfrm>
        </p:grpSpPr>
        <p:sp>
          <p:nvSpPr>
            <p:cNvPr id="7" name="Freeform 17"/>
            <p:cNvSpPr>
              <a:spLocks noChangeAspect="1"/>
            </p:cNvSpPr>
            <p:nvPr/>
          </p:nvSpPr>
          <p:spPr bwMode="auto">
            <a:xfrm>
              <a:off x="6601270" y="3165179"/>
              <a:ext cx="1938186" cy="1908000"/>
            </a:xfrm>
            <a:custGeom>
              <a:avLst/>
              <a:gdLst>
                <a:gd name="T0" fmla="*/ 145 w 145"/>
                <a:gd name="T1" fmla="*/ 74 h 143"/>
                <a:gd name="T2" fmla="*/ 133 w 145"/>
                <a:gd name="T3" fmla="*/ 88 h 143"/>
                <a:gd name="T4" fmla="*/ 8 w 145"/>
                <a:gd name="T5" fmla="*/ 143 h 143"/>
                <a:gd name="T6" fmla="*/ 2 w 145"/>
                <a:gd name="T7" fmla="*/ 141 h 143"/>
                <a:gd name="T8" fmla="*/ 0 w 145"/>
                <a:gd name="T9" fmla="*/ 135 h 143"/>
                <a:gd name="T10" fmla="*/ 6 w 145"/>
                <a:gd name="T11" fmla="*/ 108 h 143"/>
                <a:gd name="T12" fmla="*/ 50 w 145"/>
                <a:gd name="T13" fmla="*/ 73 h 143"/>
                <a:gd name="T14" fmla="*/ 21 w 145"/>
                <a:gd name="T15" fmla="*/ 44 h 143"/>
                <a:gd name="T16" fmla="*/ 29 w 145"/>
                <a:gd name="T17" fmla="*/ 8 h 143"/>
                <a:gd name="T18" fmla="*/ 36 w 145"/>
                <a:gd name="T19" fmla="*/ 1 h 143"/>
                <a:gd name="T20" fmla="*/ 44 w 145"/>
                <a:gd name="T21" fmla="*/ 3 h 143"/>
                <a:gd name="T22" fmla="*/ 138 w 145"/>
                <a:gd name="T23" fmla="*/ 61 h 143"/>
                <a:gd name="T24" fmla="*/ 145 w 145"/>
                <a:gd name="T25" fmla="*/ 7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143">
                  <a:moveTo>
                    <a:pt x="145" y="74"/>
                  </a:moveTo>
                  <a:cubicBezTo>
                    <a:pt x="145" y="82"/>
                    <a:pt x="133" y="88"/>
                    <a:pt x="133" y="88"/>
                  </a:cubicBezTo>
                  <a:cubicBezTo>
                    <a:pt x="8" y="143"/>
                    <a:pt x="8" y="143"/>
                    <a:pt x="8" y="143"/>
                  </a:cubicBezTo>
                  <a:cubicBezTo>
                    <a:pt x="8" y="143"/>
                    <a:pt x="4" y="143"/>
                    <a:pt x="2" y="141"/>
                  </a:cubicBezTo>
                  <a:cubicBezTo>
                    <a:pt x="0" y="139"/>
                    <a:pt x="0" y="135"/>
                    <a:pt x="0" y="135"/>
                  </a:cubicBezTo>
                  <a:cubicBezTo>
                    <a:pt x="6" y="108"/>
                    <a:pt x="6" y="108"/>
                    <a:pt x="6" y="108"/>
                  </a:cubicBezTo>
                  <a:cubicBezTo>
                    <a:pt x="6" y="108"/>
                    <a:pt x="50" y="92"/>
                    <a:pt x="50" y="73"/>
                  </a:cubicBezTo>
                  <a:cubicBezTo>
                    <a:pt x="49" y="57"/>
                    <a:pt x="21" y="44"/>
                    <a:pt x="21" y="44"/>
                  </a:cubicBezTo>
                  <a:cubicBezTo>
                    <a:pt x="29" y="8"/>
                    <a:pt x="29" y="8"/>
                    <a:pt x="29" y="8"/>
                  </a:cubicBezTo>
                  <a:cubicBezTo>
                    <a:pt x="29" y="8"/>
                    <a:pt x="31" y="3"/>
                    <a:pt x="36" y="1"/>
                  </a:cubicBezTo>
                  <a:cubicBezTo>
                    <a:pt x="40" y="0"/>
                    <a:pt x="44" y="3"/>
                    <a:pt x="44" y="3"/>
                  </a:cubicBezTo>
                  <a:cubicBezTo>
                    <a:pt x="138" y="61"/>
                    <a:pt x="138" y="61"/>
                    <a:pt x="138" y="61"/>
                  </a:cubicBezTo>
                  <a:cubicBezTo>
                    <a:pt x="138" y="61"/>
                    <a:pt x="145" y="65"/>
                    <a:pt x="145" y="74"/>
                  </a:cubicBezTo>
                  <a:close/>
                </a:path>
              </a:pathLst>
            </a:custGeom>
            <a:solidFill>
              <a:schemeClr val="accent4"/>
            </a:solidFill>
            <a:ln w="25400" cap="flat" cmpd="sng" algn="ctr">
              <a:noFill/>
              <a:prstDash val="solid"/>
            </a:ln>
            <a:effectLst/>
          </p:spPr>
          <p:txBody>
            <a:bodyPr rot="0" spcFirstLastPara="0" vertOverflow="overflow" horzOverflow="overflow" vert="horz" wrap="square" lIns="68560" tIns="34279" rIns="68560" bIns="34279" numCol="1" spcCol="0" rtlCol="0" fromWordArt="0" anchor="ctr" anchorCtr="0" forceAA="0" compatLnSpc="1">
              <a:prstTxWarp prst="textNoShape">
                <a:avLst/>
              </a:prstTxWarp>
              <a:noAutofit/>
            </a:bodyPr>
            <a:lstStyle/>
            <a:p>
              <a:pPr algn="ctr" defTabSz="685800">
                <a:lnSpc>
                  <a:spcPct val="120000"/>
                </a:lnSpc>
              </a:pPr>
              <a:endParaRPr lang="zh-CN" altLang="en-US" sz="1423" kern="0">
                <a:solidFill>
                  <a:sysClr val="window" lastClr="FFFFFF"/>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sp>
          <p:nvSpPr>
            <p:cNvPr id="8" name="Freeform 17"/>
            <p:cNvSpPr>
              <a:spLocks/>
            </p:cNvSpPr>
            <p:nvPr/>
          </p:nvSpPr>
          <p:spPr bwMode="auto">
            <a:xfrm>
              <a:off x="5601916" y="3404365"/>
              <a:ext cx="1481733" cy="1458656"/>
            </a:xfrm>
            <a:custGeom>
              <a:avLst/>
              <a:gdLst>
                <a:gd name="T0" fmla="*/ 145 w 145"/>
                <a:gd name="T1" fmla="*/ 74 h 143"/>
                <a:gd name="T2" fmla="*/ 133 w 145"/>
                <a:gd name="T3" fmla="*/ 88 h 143"/>
                <a:gd name="T4" fmla="*/ 8 w 145"/>
                <a:gd name="T5" fmla="*/ 143 h 143"/>
                <a:gd name="T6" fmla="*/ 2 w 145"/>
                <a:gd name="T7" fmla="*/ 141 h 143"/>
                <a:gd name="T8" fmla="*/ 0 w 145"/>
                <a:gd name="T9" fmla="*/ 135 h 143"/>
                <a:gd name="T10" fmla="*/ 6 w 145"/>
                <a:gd name="T11" fmla="*/ 108 h 143"/>
                <a:gd name="T12" fmla="*/ 50 w 145"/>
                <a:gd name="T13" fmla="*/ 73 h 143"/>
                <a:gd name="T14" fmla="*/ 21 w 145"/>
                <a:gd name="T15" fmla="*/ 44 h 143"/>
                <a:gd name="T16" fmla="*/ 29 w 145"/>
                <a:gd name="T17" fmla="*/ 8 h 143"/>
                <a:gd name="T18" fmla="*/ 36 w 145"/>
                <a:gd name="T19" fmla="*/ 1 h 143"/>
                <a:gd name="T20" fmla="*/ 44 w 145"/>
                <a:gd name="T21" fmla="*/ 3 h 143"/>
                <a:gd name="T22" fmla="*/ 138 w 145"/>
                <a:gd name="T23" fmla="*/ 61 h 143"/>
                <a:gd name="T24" fmla="*/ 145 w 145"/>
                <a:gd name="T25" fmla="*/ 7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143">
                  <a:moveTo>
                    <a:pt x="145" y="74"/>
                  </a:moveTo>
                  <a:cubicBezTo>
                    <a:pt x="145" y="82"/>
                    <a:pt x="133" y="88"/>
                    <a:pt x="133" y="88"/>
                  </a:cubicBezTo>
                  <a:cubicBezTo>
                    <a:pt x="8" y="143"/>
                    <a:pt x="8" y="143"/>
                    <a:pt x="8" y="143"/>
                  </a:cubicBezTo>
                  <a:cubicBezTo>
                    <a:pt x="8" y="143"/>
                    <a:pt x="4" y="143"/>
                    <a:pt x="2" y="141"/>
                  </a:cubicBezTo>
                  <a:cubicBezTo>
                    <a:pt x="0" y="139"/>
                    <a:pt x="0" y="135"/>
                    <a:pt x="0" y="135"/>
                  </a:cubicBezTo>
                  <a:cubicBezTo>
                    <a:pt x="6" y="108"/>
                    <a:pt x="6" y="108"/>
                    <a:pt x="6" y="108"/>
                  </a:cubicBezTo>
                  <a:cubicBezTo>
                    <a:pt x="6" y="108"/>
                    <a:pt x="50" y="92"/>
                    <a:pt x="50" y="73"/>
                  </a:cubicBezTo>
                  <a:cubicBezTo>
                    <a:pt x="49" y="57"/>
                    <a:pt x="21" y="44"/>
                    <a:pt x="21" y="44"/>
                  </a:cubicBezTo>
                  <a:cubicBezTo>
                    <a:pt x="29" y="8"/>
                    <a:pt x="29" y="8"/>
                    <a:pt x="29" y="8"/>
                  </a:cubicBezTo>
                  <a:cubicBezTo>
                    <a:pt x="29" y="8"/>
                    <a:pt x="31" y="3"/>
                    <a:pt x="36" y="1"/>
                  </a:cubicBezTo>
                  <a:cubicBezTo>
                    <a:pt x="40" y="0"/>
                    <a:pt x="44" y="3"/>
                    <a:pt x="44" y="3"/>
                  </a:cubicBezTo>
                  <a:cubicBezTo>
                    <a:pt x="138" y="61"/>
                    <a:pt x="138" y="61"/>
                    <a:pt x="138" y="61"/>
                  </a:cubicBezTo>
                  <a:cubicBezTo>
                    <a:pt x="138" y="61"/>
                    <a:pt x="145" y="65"/>
                    <a:pt x="145" y="74"/>
                  </a:cubicBezTo>
                  <a:close/>
                </a:path>
              </a:pathLst>
            </a:custGeom>
            <a:solidFill>
              <a:schemeClr val="accent3"/>
            </a:solidFill>
            <a:ln w="25400" cap="flat" cmpd="sng" algn="ctr">
              <a:noFill/>
              <a:prstDash val="solid"/>
            </a:ln>
            <a:effectLst/>
          </p:spPr>
          <p:txBody>
            <a:bodyPr rot="0" spcFirstLastPara="0" vertOverflow="overflow" horzOverflow="overflow" vert="horz" wrap="square" lIns="68560" tIns="34279" rIns="68560" bIns="34279" numCol="1" spcCol="0" rtlCol="0" fromWordArt="0" anchor="ctr" anchorCtr="0" forceAA="0" compatLnSpc="1">
              <a:prstTxWarp prst="textNoShape">
                <a:avLst/>
              </a:prstTxWarp>
              <a:noAutofit/>
            </a:bodyPr>
            <a:lstStyle/>
            <a:p>
              <a:pPr algn="ctr" defTabSz="685800">
                <a:lnSpc>
                  <a:spcPct val="120000"/>
                </a:lnSpc>
              </a:pPr>
              <a:endParaRPr lang="zh-CN" altLang="en-US" sz="1423" kern="0">
                <a:solidFill>
                  <a:sysClr val="window" lastClr="FFFFFF"/>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sp>
          <p:nvSpPr>
            <p:cNvPr id="9" name="Freeform 18"/>
            <p:cNvSpPr>
              <a:spLocks/>
            </p:cNvSpPr>
            <p:nvPr/>
          </p:nvSpPr>
          <p:spPr bwMode="auto">
            <a:xfrm>
              <a:off x="4682222" y="3523355"/>
              <a:ext cx="1295485" cy="1265818"/>
            </a:xfrm>
            <a:custGeom>
              <a:avLst/>
              <a:gdLst>
                <a:gd name="T0" fmla="*/ 127 w 127"/>
                <a:gd name="T1" fmla="*/ 64 h 124"/>
                <a:gd name="T2" fmla="*/ 117 w 127"/>
                <a:gd name="T3" fmla="*/ 76 h 124"/>
                <a:gd name="T4" fmla="*/ 8 w 127"/>
                <a:gd name="T5" fmla="*/ 124 h 124"/>
                <a:gd name="T6" fmla="*/ 2 w 127"/>
                <a:gd name="T7" fmla="*/ 123 h 124"/>
                <a:gd name="T8" fmla="*/ 1 w 127"/>
                <a:gd name="T9" fmla="*/ 118 h 124"/>
                <a:gd name="T10" fmla="*/ 6 w 127"/>
                <a:gd name="T11" fmla="*/ 94 h 124"/>
                <a:gd name="T12" fmla="*/ 39 w 127"/>
                <a:gd name="T13" fmla="*/ 62 h 124"/>
                <a:gd name="T14" fmla="*/ 19 w 127"/>
                <a:gd name="T15" fmla="*/ 38 h 124"/>
                <a:gd name="T16" fmla="*/ 26 w 127"/>
                <a:gd name="T17" fmla="*/ 6 h 124"/>
                <a:gd name="T18" fmla="*/ 32 w 127"/>
                <a:gd name="T19" fmla="*/ 1 h 124"/>
                <a:gd name="T20" fmla="*/ 39 w 127"/>
                <a:gd name="T21" fmla="*/ 2 h 124"/>
                <a:gd name="T22" fmla="*/ 121 w 127"/>
                <a:gd name="T23" fmla="*/ 52 h 124"/>
                <a:gd name="T24" fmla="*/ 127 w 127"/>
                <a:gd name="T25"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24">
                  <a:moveTo>
                    <a:pt x="127" y="64"/>
                  </a:moveTo>
                  <a:cubicBezTo>
                    <a:pt x="127" y="71"/>
                    <a:pt x="117" y="76"/>
                    <a:pt x="117" y="76"/>
                  </a:cubicBezTo>
                  <a:cubicBezTo>
                    <a:pt x="8" y="124"/>
                    <a:pt x="8" y="124"/>
                    <a:pt x="8" y="124"/>
                  </a:cubicBezTo>
                  <a:cubicBezTo>
                    <a:pt x="8" y="124"/>
                    <a:pt x="4" y="124"/>
                    <a:pt x="2" y="123"/>
                  </a:cubicBezTo>
                  <a:cubicBezTo>
                    <a:pt x="0" y="121"/>
                    <a:pt x="1" y="118"/>
                    <a:pt x="1" y="118"/>
                  </a:cubicBezTo>
                  <a:cubicBezTo>
                    <a:pt x="6" y="94"/>
                    <a:pt x="6" y="94"/>
                    <a:pt x="6" y="94"/>
                  </a:cubicBezTo>
                  <a:cubicBezTo>
                    <a:pt x="6" y="94"/>
                    <a:pt x="39" y="81"/>
                    <a:pt x="39" y="62"/>
                  </a:cubicBezTo>
                  <a:cubicBezTo>
                    <a:pt x="40" y="48"/>
                    <a:pt x="19" y="38"/>
                    <a:pt x="19" y="38"/>
                  </a:cubicBezTo>
                  <a:cubicBezTo>
                    <a:pt x="26" y="6"/>
                    <a:pt x="26" y="6"/>
                    <a:pt x="26" y="6"/>
                  </a:cubicBezTo>
                  <a:cubicBezTo>
                    <a:pt x="26" y="6"/>
                    <a:pt x="28" y="2"/>
                    <a:pt x="32" y="1"/>
                  </a:cubicBezTo>
                  <a:cubicBezTo>
                    <a:pt x="36" y="0"/>
                    <a:pt x="39" y="2"/>
                    <a:pt x="39" y="2"/>
                  </a:cubicBezTo>
                  <a:cubicBezTo>
                    <a:pt x="121" y="52"/>
                    <a:pt x="121" y="52"/>
                    <a:pt x="121" y="52"/>
                  </a:cubicBezTo>
                  <a:cubicBezTo>
                    <a:pt x="121" y="52"/>
                    <a:pt x="127" y="57"/>
                    <a:pt x="127" y="64"/>
                  </a:cubicBezTo>
                  <a:close/>
                </a:path>
              </a:pathLst>
            </a:custGeom>
            <a:solidFill>
              <a:schemeClr val="accent2"/>
            </a:solidFill>
            <a:ln w="25400" cap="flat" cmpd="sng" algn="ctr">
              <a:noFill/>
              <a:prstDash val="solid"/>
            </a:ln>
            <a:effectLst/>
          </p:spPr>
          <p:txBody>
            <a:bodyPr rot="0" spcFirstLastPara="0" vertOverflow="overflow" horzOverflow="overflow" vert="horz" wrap="square" lIns="68560" tIns="34279" rIns="68560" bIns="34279" numCol="1" spcCol="0" rtlCol="0" fromWordArt="0" anchor="ctr" anchorCtr="0" forceAA="0" compatLnSpc="1">
              <a:prstTxWarp prst="textNoShape">
                <a:avLst/>
              </a:prstTxWarp>
              <a:noAutofit/>
            </a:bodyPr>
            <a:lstStyle/>
            <a:p>
              <a:pPr algn="ctr" defTabSz="685800">
                <a:lnSpc>
                  <a:spcPct val="120000"/>
                </a:lnSpc>
              </a:pPr>
              <a:endParaRPr lang="zh-CN" altLang="en-US" sz="1423" kern="0">
                <a:solidFill>
                  <a:sysClr val="window" lastClr="FFFFFF"/>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sp>
          <p:nvSpPr>
            <p:cNvPr id="10" name="Freeform 19"/>
            <p:cNvSpPr>
              <a:spLocks/>
            </p:cNvSpPr>
            <p:nvPr/>
          </p:nvSpPr>
          <p:spPr bwMode="auto">
            <a:xfrm>
              <a:off x="3960309" y="3649946"/>
              <a:ext cx="1028477" cy="1041662"/>
            </a:xfrm>
            <a:custGeom>
              <a:avLst/>
              <a:gdLst>
                <a:gd name="T0" fmla="*/ 15 w 101"/>
                <a:gd name="T1" fmla="*/ 31 h 102"/>
                <a:gd name="T2" fmla="*/ 21 w 101"/>
                <a:gd name="T3" fmla="*/ 5 h 102"/>
                <a:gd name="T4" fmla="*/ 26 w 101"/>
                <a:gd name="T5" fmla="*/ 1 h 102"/>
                <a:gd name="T6" fmla="*/ 32 w 101"/>
                <a:gd name="T7" fmla="*/ 2 h 102"/>
                <a:gd name="T8" fmla="*/ 95 w 101"/>
                <a:gd name="T9" fmla="*/ 41 h 102"/>
                <a:gd name="T10" fmla="*/ 101 w 101"/>
                <a:gd name="T11" fmla="*/ 51 h 102"/>
                <a:gd name="T12" fmla="*/ 94 w 101"/>
                <a:gd name="T13" fmla="*/ 63 h 102"/>
                <a:gd name="T14" fmla="*/ 6 w 101"/>
                <a:gd name="T15" fmla="*/ 102 h 102"/>
                <a:gd name="T16" fmla="*/ 2 w 101"/>
                <a:gd name="T17" fmla="*/ 101 h 102"/>
                <a:gd name="T18" fmla="*/ 0 w 101"/>
                <a:gd name="T19" fmla="*/ 97 h 102"/>
                <a:gd name="T20" fmla="*/ 5 w 101"/>
                <a:gd name="T21" fmla="*/ 77 h 102"/>
                <a:gd name="T22" fmla="*/ 15 w 101"/>
                <a:gd name="T23" fmla="*/ 3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1" h="102">
                  <a:moveTo>
                    <a:pt x="15" y="31"/>
                  </a:moveTo>
                  <a:cubicBezTo>
                    <a:pt x="21" y="5"/>
                    <a:pt x="21" y="5"/>
                    <a:pt x="21" y="5"/>
                  </a:cubicBezTo>
                  <a:cubicBezTo>
                    <a:pt x="21" y="5"/>
                    <a:pt x="22" y="2"/>
                    <a:pt x="26" y="1"/>
                  </a:cubicBezTo>
                  <a:cubicBezTo>
                    <a:pt x="29" y="0"/>
                    <a:pt x="32" y="2"/>
                    <a:pt x="32" y="2"/>
                  </a:cubicBezTo>
                  <a:cubicBezTo>
                    <a:pt x="95" y="41"/>
                    <a:pt x="95" y="41"/>
                    <a:pt x="95" y="41"/>
                  </a:cubicBezTo>
                  <a:cubicBezTo>
                    <a:pt x="95" y="41"/>
                    <a:pt x="101" y="46"/>
                    <a:pt x="101" y="51"/>
                  </a:cubicBezTo>
                  <a:cubicBezTo>
                    <a:pt x="101" y="60"/>
                    <a:pt x="94" y="63"/>
                    <a:pt x="94" y="63"/>
                  </a:cubicBezTo>
                  <a:cubicBezTo>
                    <a:pt x="6" y="102"/>
                    <a:pt x="6" y="102"/>
                    <a:pt x="6" y="102"/>
                  </a:cubicBezTo>
                  <a:cubicBezTo>
                    <a:pt x="6" y="102"/>
                    <a:pt x="3" y="102"/>
                    <a:pt x="2" y="101"/>
                  </a:cubicBezTo>
                  <a:cubicBezTo>
                    <a:pt x="0" y="99"/>
                    <a:pt x="0" y="97"/>
                    <a:pt x="0" y="97"/>
                  </a:cubicBezTo>
                  <a:cubicBezTo>
                    <a:pt x="5" y="77"/>
                    <a:pt x="5" y="77"/>
                    <a:pt x="5" y="77"/>
                  </a:cubicBezTo>
                  <a:lnTo>
                    <a:pt x="15" y="31"/>
                  </a:lnTo>
                  <a:close/>
                </a:path>
              </a:pathLst>
            </a:custGeom>
            <a:solidFill>
              <a:schemeClr val="accent1"/>
            </a:solidFill>
            <a:ln w="25400" cap="flat" cmpd="sng" algn="ctr">
              <a:noFill/>
              <a:prstDash val="solid"/>
            </a:ln>
            <a:effectLst/>
          </p:spPr>
          <p:txBody>
            <a:bodyPr rot="0" spcFirstLastPara="0" vertOverflow="overflow" horzOverflow="overflow" vert="horz" wrap="square" lIns="68560" tIns="34279" rIns="68560" bIns="34279" numCol="1" spcCol="0" rtlCol="0" fromWordArt="0" anchor="ctr" anchorCtr="0" forceAA="0" compatLnSpc="1">
              <a:prstTxWarp prst="textNoShape">
                <a:avLst/>
              </a:prstTxWarp>
              <a:noAutofit/>
            </a:bodyPr>
            <a:lstStyle/>
            <a:p>
              <a:pPr algn="ctr" defTabSz="685800">
                <a:lnSpc>
                  <a:spcPct val="120000"/>
                </a:lnSpc>
              </a:pPr>
              <a:endParaRPr lang="zh-CN" altLang="en-US" sz="1423" kern="0">
                <a:solidFill>
                  <a:sysClr val="window" lastClr="FFFFFF"/>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grpSp>
      <p:sp>
        <p:nvSpPr>
          <p:cNvPr id="11" name="任意多边形 100"/>
          <p:cNvSpPr/>
          <p:nvPr/>
        </p:nvSpPr>
        <p:spPr bwMode="auto">
          <a:xfrm>
            <a:off x="6080878" y="2912928"/>
            <a:ext cx="2091158" cy="235204"/>
          </a:xfrm>
          <a:custGeom>
            <a:avLst/>
            <a:gdLst>
              <a:gd name="connsiteX0" fmla="*/ 0 w 1600200"/>
              <a:gd name="connsiteY0" fmla="*/ 552450 h 552450"/>
              <a:gd name="connsiteX1" fmla="*/ 171450 w 1600200"/>
              <a:gd name="connsiteY1" fmla="*/ 0 h 552450"/>
              <a:gd name="connsiteX2" fmla="*/ 1600200 w 1600200"/>
              <a:gd name="connsiteY2" fmla="*/ 0 h 552450"/>
            </a:gdLst>
            <a:ahLst/>
            <a:cxnLst>
              <a:cxn ang="0">
                <a:pos x="connsiteX0" y="connsiteY0"/>
              </a:cxn>
              <a:cxn ang="0">
                <a:pos x="connsiteX1" y="connsiteY1"/>
              </a:cxn>
              <a:cxn ang="0">
                <a:pos x="connsiteX2" y="connsiteY2"/>
              </a:cxn>
            </a:cxnLst>
            <a:rect l="l" t="t" r="r" b="b"/>
            <a:pathLst>
              <a:path w="1600200" h="552450">
                <a:moveTo>
                  <a:pt x="0" y="552450"/>
                </a:moveTo>
                <a:lnTo>
                  <a:pt x="171450" y="0"/>
                </a:lnTo>
                <a:lnTo>
                  <a:pt x="1600200" y="0"/>
                </a:lnTo>
              </a:path>
            </a:pathLst>
          </a:custGeom>
          <a:noFill/>
          <a:ln w="12700" cap="flat" cmpd="sng" algn="ctr">
            <a:solidFill>
              <a:schemeClr val="bg1">
                <a:lumMod val="65000"/>
              </a:schemeClr>
            </a:solidFill>
            <a:prstDash val="solid"/>
            <a:headEnd type="oval" w="med" len="med"/>
            <a:tailEnd type="stealth" w="med" len="med"/>
          </a:ln>
          <a:effectLst/>
        </p:spPr>
        <p:txBody>
          <a:bodyPr anchor="ctr"/>
          <a:lstStyle/>
          <a:p>
            <a:pPr algn="ctr" defTabSz="749897">
              <a:lnSpc>
                <a:spcPct val="120000"/>
              </a:lnSpc>
              <a:defRPr/>
            </a:pPr>
            <a:endParaRPr lang="zh-CN" altLang="en-US" sz="822" kern="0">
              <a:solidFill>
                <a:srgbClr val="FFFFFF">
                  <a:lumMod val="65000"/>
                </a:srgbClr>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sp>
        <p:nvSpPr>
          <p:cNvPr id="12" name="任意多边形 108"/>
          <p:cNvSpPr/>
          <p:nvPr/>
        </p:nvSpPr>
        <p:spPr bwMode="auto">
          <a:xfrm flipH="1">
            <a:off x="957744" y="3165704"/>
            <a:ext cx="2092509" cy="235204"/>
          </a:xfrm>
          <a:custGeom>
            <a:avLst/>
            <a:gdLst>
              <a:gd name="connsiteX0" fmla="*/ 0 w 1600200"/>
              <a:gd name="connsiteY0" fmla="*/ 552450 h 552450"/>
              <a:gd name="connsiteX1" fmla="*/ 171450 w 1600200"/>
              <a:gd name="connsiteY1" fmla="*/ 0 h 552450"/>
              <a:gd name="connsiteX2" fmla="*/ 1600200 w 1600200"/>
              <a:gd name="connsiteY2" fmla="*/ 0 h 552450"/>
            </a:gdLst>
            <a:ahLst/>
            <a:cxnLst>
              <a:cxn ang="0">
                <a:pos x="connsiteX0" y="connsiteY0"/>
              </a:cxn>
              <a:cxn ang="0">
                <a:pos x="connsiteX1" y="connsiteY1"/>
              </a:cxn>
              <a:cxn ang="0">
                <a:pos x="connsiteX2" y="connsiteY2"/>
              </a:cxn>
            </a:cxnLst>
            <a:rect l="l" t="t" r="r" b="b"/>
            <a:pathLst>
              <a:path w="1600200" h="552450">
                <a:moveTo>
                  <a:pt x="0" y="552450"/>
                </a:moveTo>
                <a:lnTo>
                  <a:pt x="171450" y="0"/>
                </a:lnTo>
                <a:lnTo>
                  <a:pt x="1600200" y="0"/>
                </a:lnTo>
              </a:path>
            </a:pathLst>
          </a:custGeom>
          <a:noFill/>
          <a:ln w="12700" cap="flat" cmpd="sng" algn="ctr">
            <a:solidFill>
              <a:schemeClr val="bg1">
                <a:lumMod val="65000"/>
              </a:schemeClr>
            </a:solidFill>
            <a:prstDash val="solid"/>
            <a:headEnd type="oval" w="med" len="med"/>
            <a:tailEnd type="stealth" w="med" len="med"/>
          </a:ln>
          <a:effectLst/>
        </p:spPr>
        <p:txBody>
          <a:bodyPr anchor="ctr"/>
          <a:lstStyle/>
          <a:p>
            <a:pPr algn="ctr" defTabSz="749897">
              <a:lnSpc>
                <a:spcPct val="120000"/>
              </a:lnSpc>
              <a:defRPr/>
            </a:pPr>
            <a:endParaRPr lang="zh-CN" altLang="en-US" sz="822" kern="0">
              <a:solidFill>
                <a:srgbClr val="FFFFFF">
                  <a:lumMod val="65000"/>
                </a:srgbClr>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sp>
        <p:nvSpPr>
          <p:cNvPr id="13" name="任意多边形 112"/>
          <p:cNvSpPr/>
          <p:nvPr/>
        </p:nvSpPr>
        <p:spPr>
          <a:xfrm>
            <a:off x="4775082" y="2338433"/>
            <a:ext cx="551513" cy="821866"/>
          </a:xfrm>
          <a:custGeom>
            <a:avLst/>
            <a:gdLst>
              <a:gd name="connsiteX0" fmla="*/ 0 w 647700"/>
              <a:gd name="connsiteY0" fmla="*/ 965200 h 965200"/>
              <a:gd name="connsiteX1" fmla="*/ 152400 w 647700"/>
              <a:gd name="connsiteY1" fmla="*/ 508000 h 965200"/>
              <a:gd name="connsiteX2" fmla="*/ 647700 w 647700"/>
              <a:gd name="connsiteY2" fmla="*/ 0 h 965200"/>
              <a:gd name="connsiteX0" fmla="*/ 0 w 647700"/>
              <a:gd name="connsiteY0" fmla="*/ 965200 h 965200"/>
              <a:gd name="connsiteX1" fmla="*/ 101600 w 647700"/>
              <a:gd name="connsiteY1" fmla="*/ 520700 h 965200"/>
              <a:gd name="connsiteX2" fmla="*/ 647700 w 647700"/>
              <a:gd name="connsiteY2" fmla="*/ 0 h 965200"/>
            </a:gdLst>
            <a:ahLst/>
            <a:cxnLst>
              <a:cxn ang="0">
                <a:pos x="connsiteX0" y="connsiteY0"/>
              </a:cxn>
              <a:cxn ang="0">
                <a:pos x="connsiteX1" y="connsiteY1"/>
              </a:cxn>
              <a:cxn ang="0">
                <a:pos x="connsiteX2" y="connsiteY2"/>
              </a:cxn>
            </a:cxnLst>
            <a:rect l="l" t="t" r="r" b="b"/>
            <a:pathLst>
              <a:path w="647700" h="965200">
                <a:moveTo>
                  <a:pt x="0" y="965200"/>
                </a:moveTo>
                <a:lnTo>
                  <a:pt x="101600" y="520700"/>
                </a:lnTo>
                <a:lnTo>
                  <a:pt x="647700" y="0"/>
                </a:lnTo>
              </a:path>
            </a:pathLst>
          </a:custGeom>
          <a:noFill/>
          <a:ln w="12700" cap="flat" cmpd="sng" algn="ctr">
            <a:solidFill>
              <a:schemeClr val="bg1">
                <a:lumMod val="65000"/>
              </a:schemeClr>
            </a:solidFill>
            <a:prstDash val="solid"/>
            <a:headEnd type="oval" w="med" len="med"/>
            <a:tailEnd type="stealth" w="med" len="med"/>
          </a:ln>
          <a:effectLst/>
        </p:spPr>
        <p:txBody>
          <a:bodyPr anchor="ctr"/>
          <a:lstStyle/>
          <a:p>
            <a:pPr algn="ctr" defTabSz="749897">
              <a:lnSpc>
                <a:spcPct val="120000"/>
              </a:lnSpc>
              <a:defRPr/>
            </a:pPr>
            <a:endParaRPr lang="zh-CN" altLang="en-US" sz="822" kern="0">
              <a:solidFill>
                <a:srgbClr val="FFFFFF">
                  <a:lumMod val="65000"/>
                </a:srgbClr>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sp>
        <p:nvSpPr>
          <p:cNvPr id="14" name="任意多边形 113"/>
          <p:cNvSpPr/>
          <p:nvPr/>
        </p:nvSpPr>
        <p:spPr>
          <a:xfrm flipH="1">
            <a:off x="3370615" y="2333027"/>
            <a:ext cx="551513" cy="821866"/>
          </a:xfrm>
          <a:custGeom>
            <a:avLst/>
            <a:gdLst>
              <a:gd name="connsiteX0" fmla="*/ 0 w 647700"/>
              <a:gd name="connsiteY0" fmla="*/ 965200 h 965200"/>
              <a:gd name="connsiteX1" fmla="*/ 152400 w 647700"/>
              <a:gd name="connsiteY1" fmla="*/ 508000 h 965200"/>
              <a:gd name="connsiteX2" fmla="*/ 647700 w 647700"/>
              <a:gd name="connsiteY2" fmla="*/ 0 h 965200"/>
              <a:gd name="connsiteX0" fmla="*/ 0 w 647700"/>
              <a:gd name="connsiteY0" fmla="*/ 965200 h 965200"/>
              <a:gd name="connsiteX1" fmla="*/ 101600 w 647700"/>
              <a:gd name="connsiteY1" fmla="*/ 520700 h 965200"/>
              <a:gd name="connsiteX2" fmla="*/ 647700 w 647700"/>
              <a:gd name="connsiteY2" fmla="*/ 0 h 965200"/>
            </a:gdLst>
            <a:ahLst/>
            <a:cxnLst>
              <a:cxn ang="0">
                <a:pos x="connsiteX0" y="connsiteY0"/>
              </a:cxn>
              <a:cxn ang="0">
                <a:pos x="connsiteX1" y="connsiteY1"/>
              </a:cxn>
              <a:cxn ang="0">
                <a:pos x="connsiteX2" y="connsiteY2"/>
              </a:cxn>
            </a:cxnLst>
            <a:rect l="l" t="t" r="r" b="b"/>
            <a:pathLst>
              <a:path w="647700" h="965200">
                <a:moveTo>
                  <a:pt x="0" y="965200"/>
                </a:moveTo>
                <a:lnTo>
                  <a:pt x="101600" y="520700"/>
                </a:lnTo>
                <a:lnTo>
                  <a:pt x="647700" y="0"/>
                </a:lnTo>
              </a:path>
            </a:pathLst>
          </a:custGeom>
          <a:noFill/>
          <a:ln w="12700" cap="flat" cmpd="sng" algn="ctr">
            <a:solidFill>
              <a:schemeClr val="bg1">
                <a:lumMod val="65000"/>
              </a:schemeClr>
            </a:solidFill>
            <a:prstDash val="solid"/>
            <a:headEnd type="oval" w="med" len="med"/>
            <a:tailEnd type="stealth" w="med" len="med"/>
          </a:ln>
          <a:effectLst/>
        </p:spPr>
        <p:txBody>
          <a:bodyPr anchor="ctr"/>
          <a:lstStyle/>
          <a:p>
            <a:pPr algn="ctr" defTabSz="749897">
              <a:lnSpc>
                <a:spcPct val="120000"/>
              </a:lnSpc>
              <a:defRPr/>
            </a:pPr>
            <a:endParaRPr lang="zh-CN" altLang="en-US" sz="822" kern="0">
              <a:solidFill>
                <a:srgbClr val="FFFFFF">
                  <a:lumMod val="65000"/>
                </a:srgbClr>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sp>
        <p:nvSpPr>
          <p:cNvPr id="16" name="Freeform 6"/>
          <p:cNvSpPr>
            <a:spLocks noChangeAspect="1" noEditPoints="1"/>
          </p:cNvSpPr>
          <p:nvPr/>
        </p:nvSpPr>
        <p:spPr bwMode="auto">
          <a:xfrm>
            <a:off x="3184516" y="3296530"/>
            <a:ext cx="186102" cy="198245"/>
          </a:xfrm>
          <a:custGeom>
            <a:avLst/>
            <a:gdLst>
              <a:gd name="T0" fmla="*/ 67 w 376"/>
              <a:gd name="T1" fmla="*/ 3 h 401"/>
              <a:gd name="T2" fmla="*/ 62 w 376"/>
              <a:gd name="T3" fmla="*/ 3 h 401"/>
              <a:gd name="T4" fmla="*/ 0 w 376"/>
              <a:gd name="T5" fmla="*/ 159 h 401"/>
              <a:gd name="T6" fmla="*/ 65 w 376"/>
              <a:gd name="T7" fmla="*/ 223 h 401"/>
              <a:gd name="T8" fmla="*/ 129 w 376"/>
              <a:gd name="T9" fmla="*/ 159 h 401"/>
              <a:gd name="T10" fmla="*/ 67 w 376"/>
              <a:gd name="T11" fmla="*/ 3 h 401"/>
              <a:gd name="T12" fmla="*/ 313 w 376"/>
              <a:gd name="T13" fmla="*/ 3 h 401"/>
              <a:gd name="T14" fmla="*/ 309 w 376"/>
              <a:gd name="T15" fmla="*/ 3 h 401"/>
              <a:gd name="T16" fmla="*/ 246 w 376"/>
              <a:gd name="T17" fmla="*/ 159 h 401"/>
              <a:gd name="T18" fmla="*/ 311 w 376"/>
              <a:gd name="T19" fmla="*/ 223 h 401"/>
              <a:gd name="T20" fmla="*/ 376 w 376"/>
              <a:gd name="T21" fmla="*/ 159 h 401"/>
              <a:gd name="T22" fmla="*/ 313 w 376"/>
              <a:gd name="T23" fmla="*/ 3 h 401"/>
              <a:gd name="T24" fmla="*/ 185 w 376"/>
              <a:gd name="T25" fmla="*/ 180 h 401"/>
              <a:gd name="T26" fmla="*/ 123 w 376"/>
              <a:gd name="T27" fmla="*/ 337 h 401"/>
              <a:gd name="T28" fmla="*/ 188 w 376"/>
              <a:gd name="T29" fmla="*/ 401 h 401"/>
              <a:gd name="T30" fmla="*/ 253 w 376"/>
              <a:gd name="T31" fmla="*/ 337 h 401"/>
              <a:gd name="T32" fmla="*/ 190 w 376"/>
              <a:gd name="T33" fmla="*/ 180 h 401"/>
              <a:gd name="T34" fmla="*/ 185 w 376"/>
              <a:gd name="T35" fmla="*/ 1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6" h="401">
                <a:moveTo>
                  <a:pt x="67" y="3"/>
                </a:moveTo>
                <a:cubicBezTo>
                  <a:pt x="67" y="0"/>
                  <a:pt x="62" y="0"/>
                  <a:pt x="62" y="3"/>
                </a:cubicBezTo>
                <a:cubicBezTo>
                  <a:pt x="52" y="85"/>
                  <a:pt x="0" y="102"/>
                  <a:pt x="0" y="159"/>
                </a:cubicBezTo>
                <a:cubicBezTo>
                  <a:pt x="0" y="195"/>
                  <a:pt x="29" y="223"/>
                  <a:pt x="65" y="223"/>
                </a:cubicBezTo>
                <a:cubicBezTo>
                  <a:pt x="100" y="223"/>
                  <a:pt x="129" y="195"/>
                  <a:pt x="129" y="159"/>
                </a:cubicBezTo>
                <a:cubicBezTo>
                  <a:pt x="129" y="102"/>
                  <a:pt x="77" y="85"/>
                  <a:pt x="67" y="3"/>
                </a:cubicBezTo>
                <a:close/>
                <a:moveTo>
                  <a:pt x="313" y="3"/>
                </a:moveTo>
                <a:cubicBezTo>
                  <a:pt x="313" y="0"/>
                  <a:pt x="309" y="0"/>
                  <a:pt x="309" y="3"/>
                </a:cubicBezTo>
                <a:cubicBezTo>
                  <a:pt x="298" y="85"/>
                  <a:pt x="246" y="102"/>
                  <a:pt x="246" y="159"/>
                </a:cubicBezTo>
                <a:cubicBezTo>
                  <a:pt x="246" y="195"/>
                  <a:pt x="276" y="223"/>
                  <a:pt x="311" y="223"/>
                </a:cubicBezTo>
                <a:cubicBezTo>
                  <a:pt x="346" y="223"/>
                  <a:pt x="376" y="195"/>
                  <a:pt x="376" y="159"/>
                </a:cubicBezTo>
                <a:cubicBezTo>
                  <a:pt x="376" y="102"/>
                  <a:pt x="324" y="85"/>
                  <a:pt x="313" y="3"/>
                </a:cubicBezTo>
                <a:close/>
                <a:moveTo>
                  <a:pt x="185" y="180"/>
                </a:moveTo>
                <a:cubicBezTo>
                  <a:pt x="175" y="263"/>
                  <a:pt x="123" y="280"/>
                  <a:pt x="123" y="337"/>
                </a:cubicBezTo>
                <a:cubicBezTo>
                  <a:pt x="123" y="372"/>
                  <a:pt x="153" y="401"/>
                  <a:pt x="188" y="401"/>
                </a:cubicBezTo>
                <a:cubicBezTo>
                  <a:pt x="223" y="401"/>
                  <a:pt x="253" y="372"/>
                  <a:pt x="253" y="337"/>
                </a:cubicBezTo>
                <a:cubicBezTo>
                  <a:pt x="253" y="280"/>
                  <a:pt x="200" y="263"/>
                  <a:pt x="190" y="180"/>
                </a:cubicBezTo>
                <a:cubicBezTo>
                  <a:pt x="190" y="178"/>
                  <a:pt x="186" y="178"/>
                  <a:pt x="185" y="180"/>
                </a:cubicBezTo>
                <a:close/>
              </a:path>
            </a:pathLst>
          </a:custGeom>
          <a:solidFill>
            <a:schemeClr val="bg1"/>
          </a:solidFill>
          <a:ln>
            <a:noFill/>
          </a:ln>
        </p:spPr>
        <p:txBody>
          <a:bodyPr vert="horz" wrap="square" lIns="74995" tIns="37496" rIns="74995" bIns="37496" numCol="1" anchor="t" anchorCtr="0" compatLnSpc="1">
            <a:prstTxWarp prst="textNoShape">
              <a:avLst/>
            </a:prstTxWarp>
          </a:bodyPr>
          <a:lstStyle/>
          <a:p>
            <a:pPr defTabSz="685800">
              <a:lnSpc>
                <a:spcPct val="120000"/>
              </a:lnSpc>
            </a:pPr>
            <a:endParaRPr lang="en-US" sz="1477" dirty="0">
              <a:solidFill>
                <a:srgbClr val="000000"/>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sp>
        <p:nvSpPr>
          <p:cNvPr id="17" name="Freeform 11"/>
          <p:cNvSpPr>
            <a:spLocks noChangeAspect="1" noEditPoints="1"/>
          </p:cNvSpPr>
          <p:nvPr/>
        </p:nvSpPr>
        <p:spPr bwMode="auto">
          <a:xfrm>
            <a:off x="3862374" y="3278315"/>
            <a:ext cx="239856" cy="240108"/>
          </a:xfrm>
          <a:custGeom>
            <a:avLst/>
            <a:gdLst>
              <a:gd name="T0" fmla="*/ 360 w 400"/>
              <a:gd name="T1" fmla="*/ 184 h 400"/>
              <a:gd name="T2" fmla="*/ 360 w 400"/>
              <a:gd name="T3" fmla="*/ 216 h 400"/>
              <a:gd name="T4" fmla="*/ 400 w 400"/>
              <a:gd name="T5" fmla="*/ 200 h 400"/>
              <a:gd name="T6" fmla="*/ 200 w 400"/>
              <a:gd name="T7" fmla="*/ 90 h 400"/>
              <a:gd name="T8" fmla="*/ 200 w 400"/>
              <a:gd name="T9" fmla="*/ 310 h 400"/>
              <a:gd name="T10" fmla="*/ 200 w 400"/>
              <a:gd name="T11" fmla="*/ 90 h 400"/>
              <a:gd name="T12" fmla="*/ 120 w 400"/>
              <a:gd name="T13" fmla="*/ 200 h 400"/>
              <a:gd name="T14" fmla="*/ 280 w 400"/>
              <a:gd name="T15" fmla="*/ 200 h 400"/>
              <a:gd name="T16" fmla="*/ 59 w 400"/>
              <a:gd name="T17" fmla="*/ 200 h 400"/>
              <a:gd name="T18" fmla="*/ 20 w 400"/>
              <a:gd name="T19" fmla="*/ 184 h 400"/>
              <a:gd name="T20" fmla="*/ 20 w 400"/>
              <a:gd name="T21" fmla="*/ 216 h 400"/>
              <a:gd name="T22" fmla="*/ 59 w 400"/>
              <a:gd name="T23" fmla="*/ 200 h 400"/>
              <a:gd name="T24" fmla="*/ 216 w 400"/>
              <a:gd name="T25" fmla="*/ 40 h 400"/>
              <a:gd name="T26" fmla="*/ 200 w 400"/>
              <a:gd name="T27" fmla="*/ 0 h 400"/>
              <a:gd name="T28" fmla="*/ 184 w 400"/>
              <a:gd name="T29" fmla="*/ 40 h 400"/>
              <a:gd name="T30" fmla="*/ 200 w 400"/>
              <a:gd name="T31" fmla="*/ 340 h 400"/>
              <a:gd name="T32" fmla="*/ 184 w 400"/>
              <a:gd name="T33" fmla="*/ 380 h 400"/>
              <a:gd name="T34" fmla="*/ 216 w 400"/>
              <a:gd name="T35" fmla="*/ 380 h 400"/>
              <a:gd name="T36" fmla="*/ 200 w 400"/>
              <a:gd name="T37" fmla="*/ 340 h 400"/>
              <a:gd name="T38" fmla="*/ 350 w 400"/>
              <a:gd name="T39" fmla="*/ 50 h 400"/>
              <a:gd name="T40" fmla="*/ 310 w 400"/>
              <a:gd name="T41" fmla="*/ 67 h 400"/>
              <a:gd name="T42" fmla="*/ 333 w 400"/>
              <a:gd name="T43" fmla="*/ 89 h 400"/>
              <a:gd name="T44" fmla="*/ 66 w 400"/>
              <a:gd name="T45" fmla="*/ 311 h 400"/>
              <a:gd name="T46" fmla="*/ 50 w 400"/>
              <a:gd name="T47" fmla="*/ 350 h 400"/>
              <a:gd name="T48" fmla="*/ 89 w 400"/>
              <a:gd name="T49" fmla="*/ 333 h 400"/>
              <a:gd name="T50" fmla="*/ 66 w 400"/>
              <a:gd name="T51" fmla="*/ 311 h 400"/>
              <a:gd name="T52" fmla="*/ 50 w 400"/>
              <a:gd name="T53" fmla="*/ 50 h 400"/>
              <a:gd name="T54" fmla="*/ 66 w 400"/>
              <a:gd name="T55" fmla="*/ 89 h 400"/>
              <a:gd name="T56" fmla="*/ 89 w 400"/>
              <a:gd name="T57" fmla="*/ 67 h 400"/>
              <a:gd name="T58" fmla="*/ 310 w 400"/>
              <a:gd name="T59" fmla="*/ 333 h 400"/>
              <a:gd name="T60" fmla="*/ 350 w 400"/>
              <a:gd name="T61" fmla="*/ 350 h 400"/>
              <a:gd name="T62" fmla="*/ 333 w 400"/>
              <a:gd name="T63" fmla="*/ 311 h 400"/>
              <a:gd name="T64" fmla="*/ 310 w 400"/>
              <a:gd name="T65" fmla="*/ 33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0" h="400">
                <a:moveTo>
                  <a:pt x="380" y="184"/>
                </a:moveTo>
                <a:cubicBezTo>
                  <a:pt x="376" y="184"/>
                  <a:pt x="364" y="184"/>
                  <a:pt x="360" y="184"/>
                </a:cubicBezTo>
                <a:cubicBezTo>
                  <a:pt x="349" y="184"/>
                  <a:pt x="340" y="191"/>
                  <a:pt x="340" y="200"/>
                </a:cubicBezTo>
                <a:cubicBezTo>
                  <a:pt x="340" y="209"/>
                  <a:pt x="349" y="216"/>
                  <a:pt x="360" y="216"/>
                </a:cubicBezTo>
                <a:cubicBezTo>
                  <a:pt x="364" y="216"/>
                  <a:pt x="376" y="216"/>
                  <a:pt x="380" y="216"/>
                </a:cubicBezTo>
                <a:cubicBezTo>
                  <a:pt x="391" y="216"/>
                  <a:pt x="400" y="209"/>
                  <a:pt x="400" y="200"/>
                </a:cubicBezTo>
                <a:cubicBezTo>
                  <a:pt x="400" y="191"/>
                  <a:pt x="391" y="184"/>
                  <a:pt x="380" y="184"/>
                </a:cubicBezTo>
                <a:close/>
                <a:moveTo>
                  <a:pt x="200" y="90"/>
                </a:moveTo>
                <a:cubicBezTo>
                  <a:pt x="139" y="90"/>
                  <a:pt x="90" y="139"/>
                  <a:pt x="90" y="200"/>
                </a:cubicBezTo>
                <a:cubicBezTo>
                  <a:pt x="90" y="261"/>
                  <a:pt x="139" y="310"/>
                  <a:pt x="200" y="310"/>
                </a:cubicBezTo>
                <a:cubicBezTo>
                  <a:pt x="261" y="310"/>
                  <a:pt x="310" y="261"/>
                  <a:pt x="310" y="200"/>
                </a:cubicBezTo>
                <a:cubicBezTo>
                  <a:pt x="310" y="139"/>
                  <a:pt x="261" y="90"/>
                  <a:pt x="200" y="90"/>
                </a:cubicBezTo>
                <a:close/>
                <a:moveTo>
                  <a:pt x="200" y="280"/>
                </a:moveTo>
                <a:cubicBezTo>
                  <a:pt x="156" y="280"/>
                  <a:pt x="120" y="244"/>
                  <a:pt x="120" y="200"/>
                </a:cubicBezTo>
                <a:cubicBezTo>
                  <a:pt x="120" y="156"/>
                  <a:pt x="156" y="120"/>
                  <a:pt x="200" y="120"/>
                </a:cubicBezTo>
                <a:cubicBezTo>
                  <a:pt x="244" y="120"/>
                  <a:pt x="280" y="156"/>
                  <a:pt x="280" y="200"/>
                </a:cubicBezTo>
                <a:cubicBezTo>
                  <a:pt x="280" y="244"/>
                  <a:pt x="244" y="280"/>
                  <a:pt x="200" y="280"/>
                </a:cubicBezTo>
                <a:close/>
                <a:moveTo>
                  <a:pt x="59" y="200"/>
                </a:moveTo>
                <a:cubicBezTo>
                  <a:pt x="59" y="191"/>
                  <a:pt x="51" y="184"/>
                  <a:pt x="40" y="184"/>
                </a:cubicBezTo>
                <a:cubicBezTo>
                  <a:pt x="36" y="184"/>
                  <a:pt x="23" y="184"/>
                  <a:pt x="20" y="184"/>
                </a:cubicBezTo>
                <a:cubicBezTo>
                  <a:pt x="9" y="184"/>
                  <a:pt x="0" y="191"/>
                  <a:pt x="0" y="200"/>
                </a:cubicBezTo>
                <a:cubicBezTo>
                  <a:pt x="0" y="209"/>
                  <a:pt x="9" y="216"/>
                  <a:pt x="20" y="216"/>
                </a:cubicBezTo>
                <a:cubicBezTo>
                  <a:pt x="23" y="216"/>
                  <a:pt x="36" y="216"/>
                  <a:pt x="40" y="216"/>
                </a:cubicBezTo>
                <a:cubicBezTo>
                  <a:pt x="51" y="216"/>
                  <a:pt x="59" y="209"/>
                  <a:pt x="59" y="200"/>
                </a:cubicBezTo>
                <a:close/>
                <a:moveTo>
                  <a:pt x="200" y="60"/>
                </a:moveTo>
                <a:cubicBezTo>
                  <a:pt x="209" y="60"/>
                  <a:pt x="216" y="51"/>
                  <a:pt x="216" y="40"/>
                </a:cubicBezTo>
                <a:cubicBezTo>
                  <a:pt x="216" y="36"/>
                  <a:pt x="216" y="24"/>
                  <a:pt x="216" y="20"/>
                </a:cubicBezTo>
                <a:cubicBezTo>
                  <a:pt x="216" y="9"/>
                  <a:pt x="209" y="0"/>
                  <a:pt x="200" y="0"/>
                </a:cubicBezTo>
                <a:cubicBezTo>
                  <a:pt x="191" y="0"/>
                  <a:pt x="184" y="9"/>
                  <a:pt x="184" y="20"/>
                </a:cubicBezTo>
                <a:cubicBezTo>
                  <a:pt x="184" y="24"/>
                  <a:pt x="184" y="36"/>
                  <a:pt x="184" y="40"/>
                </a:cubicBezTo>
                <a:cubicBezTo>
                  <a:pt x="184" y="51"/>
                  <a:pt x="191" y="60"/>
                  <a:pt x="200" y="60"/>
                </a:cubicBezTo>
                <a:close/>
                <a:moveTo>
                  <a:pt x="200" y="340"/>
                </a:moveTo>
                <a:cubicBezTo>
                  <a:pt x="191" y="340"/>
                  <a:pt x="184" y="349"/>
                  <a:pt x="184" y="360"/>
                </a:cubicBezTo>
                <a:cubicBezTo>
                  <a:pt x="184" y="364"/>
                  <a:pt x="184" y="376"/>
                  <a:pt x="184" y="380"/>
                </a:cubicBezTo>
                <a:cubicBezTo>
                  <a:pt x="184" y="391"/>
                  <a:pt x="191" y="400"/>
                  <a:pt x="200" y="400"/>
                </a:cubicBezTo>
                <a:cubicBezTo>
                  <a:pt x="209" y="400"/>
                  <a:pt x="216" y="391"/>
                  <a:pt x="216" y="380"/>
                </a:cubicBezTo>
                <a:cubicBezTo>
                  <a:pt x="216" y="376"/>
                  <a:pt x="216" y="364"/>
                  <a:pt x="216" y="360"/>
                </a:cubicBezTo>
                <a:cubicBezTo>
                  <a:pt x="216" y="349"/>
                  <a:pt x="209" y="340"/>
                  <a:pt x="200" y="340"/>
                </a:cubicBezTo>
                <a:close/>
                <a:moveTo>
                  <a:pt x="347" y="75"/>
                </a:moveTo>
                <a:cubicBezTo>
                  <a:pt x="355" y="67"/>
                  <a:pt x="356" y="56"/>
                  <a:pt x="350" y="50"/>
                </a:cubicBezTo>
                <a:cubicBezTo>
                  <a:pt x="344" y="44"/>
                  <a:pt x="332" y="45"/>
                  <a:pt x="324" y="53"/>
                </a:cubicBezTo>
                <a:cubicBezTo>
                  <a:pt x="322" y="55"/>
                  <a:pt x="313" y="64"/>
                  <a:pt x="310" y="67"/>
                </a:cubicBezTo>
                <a:cubicBezTo>
                  <a:pt x="303" y="74"/>
                  <a:pt x="301" y="86"/>
                  <a:pt x="308" y="92"/>
                </a:cubicBezTo>
                <a:cubicBezTo>
                  <a:pt x="314" y="98"/>
                  <a:pt x="325" y="97"/>
                  <a:pt x="333" y="89"/>
                </a:cubicBezTo>
                <a:cubicBezTo>
                  <a:pt x="335" y="87"/>
                  <a:pt x="345" y="77"/>
                  <a:pt x="347" y="75"/>
                </a:cubicBezTo>
                <a:close/>
                <a:moveTo>
                  <a:pt x="66" y="311"/>
                </a:moveTo>
                <a:cubicBezTo>
                  <a:pt x="64" y="313"/>
                  <a:pt x="55" y="322"/>
                  <a:pt x="52" y="325"/>
                </a:cubicBezTo>
                <a:cubicBezTo>
                  <a:pt x="45" y="332"/>
                  <a:pt x="43" y="344"/>
                  <a:pt x="50" y="350"/>
                </a:cubicBezTo>
                <a:cubicBezTo>
                  <a:pt x="56" y="356"/>
                  <a:pt x="67" y="355"/>
                  <a:pt x="75" y="347"/>
                </a:cubicBezTo>
                <a:cubicBezTo>
                  <a:pt x="77" y="345"/>
                  <a:pt x="87" y="335"/>
                  <a:pt x="89" y="333"/>
                </a:cubicBezTo>
                <a:cubicBezTo>
                  <a:pt x="97" y="325"/>
                  <a:pt x="98" y="314"/>
                  <a:pt x="92" y="308"/>
                </a:cubicBezTo>
                <a:cubicBezTo>
                  <a:pt x="86" y="302"/>
                  <a:pt x="74" y="303"/>
                  <a:pt x="66" y="311"/>
                </a:cubicBezTo>
                <a:close/>
                <a:moveTo>
                  <a:pt x="75" y="53"/>
                </a:moveTo>
                <a:cubicBezTo>
                  <a:pt x="67" y="45"/>
                  <a:pt x="56" y="44"/>
                  <a:pt x="50" y="50"/>
                </a:cubicBezTo>
                <a:cubicBezTo>
                  <a:pt x="43" y="56"/>
                  <a:pt x="45" y="67"/>
                  <a:pt x="52" y="75"/>
                </a:cubicBezTo>
                <a:cubicBezTo>
                  <a:pt x="55" y="77"/>
                  <a:pt x="64" y="87"/>
                  <a:pt x="66" y="89"/>
                </a:cubicBezTo>
                <a:cubicBezTo>
                  <a:pt x="74" y="97"/>
                  <a:pt x="86" y="98"/>
                  <a:pt x="92" y="92"/>
                </a:cubicBezTo>
                <a:cubicBezTo>
                  <a:pt x="98" y="86"/>
                  <a:pt x="97" y="74"/>
                  <a:pt x="89" y="67"/>
                </a:cubicBezTo>
                <a:cubicBezTo>
                  <a:pt x="87" y="64"/>
                  <a:pt x="77" y="55"/>
                  <a:pt x="75" y="53"/>
                </a:cubicBezTo>
                <a:close/>
                <a:moveTo>
                  <a:pt x="310" y="333"/>
                </a:moveTo>
                <a:cubicBezTo>
                  <a:pt x="313" y="335"/>
                  <a:pt x="322" y="345"/>
                  <a:pt x="324" y="347"/>
                </a:cubicBezTo>
                <a:cubicBezTo>
                  <a:pt x="332" y="355"/>
                  <a:pt x="344" y="356"/>
                  <a:pt x="350" y="350"/>
                </a:cubicBezTo>
                <a:cubicBezTo>
                  <a:pt x="356" y="344"/>
                  <a:pt x="355" y="332"/>
                  <a:pt x="347" y="325"/>
                </a:cubicBezTo>
                <a:cubicBezTo>
                  <a:pt x="345" y="322"/>
                  <a:pt x="335" y="313"/>
                  <a:pt x="333" y="311"/>
                </a:cubicBezTo>
                <a:cubicBezTo>
                  <a:pt x="325" y="303"/>
                  <a:pt x="314" y="302"/>
                  <a:pt x="308" y="308"/>
                </a:cubicBezTo>
                <a:cubicBezTo>
                  <a:pt x="301" y="314"/>
                  <a:pt x="303" y="325"/>
                  <a:pt x="310" y="333"/>
                </a:cubicBezTo>
                <a:close/>
              </a:path>
            </a:pathLst>
          </a:custGeom>
          <a:solidFill>
            <a:schemeClr val="bg1"/>
          </a:solidFill>
          <a:ln>
            <a:noFill/>
          </a:ln>
        </p:spPr>
        <p:txBody>
          <a:bodyPr vert="horz" wrap="square" lIns="74995" tIns="37496" rIns="74995" bIns="37496" numCol="1" anchor="t" anchorCtr="0" compatLnSpc="1">
            <a:prstTxWarp prst="textNoShape">
              <a:avLst/>
            </a:prstTxWarp>
          </a:bodyPr>
          <a:lstStyle/>
          <a:p>
            <a:pPr defTabSz="685800">
              <a:lnSpc>
                <a:spcPct val="120000"/>
              </a:lnSpc>
            </a:pPr>
            <a:endParaRPr lang="en-US" sz="1477" dirty="0">
              <a:solidFill>
                <a:srgbClr val="000000"/>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sp>
        <p:nvSpPr>
          <p:cNvPr id="18" name="Freeform 21"/>
          <p:cNvSpPr>
            <a:spLocks noChangeAspect="1" noEditPoints="1"/>
          </p:cNvSpPr>
          <p:nvPr/>
        </p:nvSpPr>
        <p:spPr bwMode="auto">
          <a:xfrm>
            <a:off x="4767685" y="3288652"/>
            <a:ext cx="208969" cy="209628"/>
          </a:xfrm>
          <a:custGeom>
            <a:avLst/>
            <a:gdLst>
              <a:gd name="T0" fmla="*/ 390 w 403"/>
              <a:gd name="T1" fmla="*/ 150 h 404"/>
              <a:gd name="T2" fmla="*/ 241 w 403"/>
              <a:gd name="T3" fmla="*/ 110 h 404"/>
              <a:gd name="T4" fmla="*/ 215 w 403"/>
              <a:gd name="T5" fmla="*/ 13 h 404"/>
              <a:gd name="T6" fmla="*/ 195 w 403"/>
              <a:gd name="T7" fmla="*/ 2 h 404"/>
              <a:gd name="T8" fmla="*/ 14 w 403"/>
              <a:gd name="T9" fmla="*/ 51 h 404"/>
              <a:gd name="T10" fmla="*/ 2 w 403"/>
              <a:gd name="T11" fmla="*/ 70 h 404"/>
              <a:gd name="T12" fmla="*/ 67 w 403"/>
              <a:gd name="T13" fmla="*/ 311 h 404"/>
              <a:gd name="T14" fmla="*/ 86 w 403"/>
              <a:gd name="T15" fmla="*/ 322 h 404"/>
              <a:gd name="T16" fmla="*/ 159 w 403"/>
              <a:gd name="T17" fmla="*/ 302 h 404"/>
              <a:gd name="T18" fmla="*/ 149 w 403"/>
              <a:gd name="T19" fmla="*/ 339 h 404"/>
              <a:gd name="T20" fmla="*/ 160 w 403"/>
              <a:gd name="T21" fmla="*/ 358 h 404"/>
              <a:gd name="T22" fmla="*/ 322 w 403"/>
              <a:gd name="T23" fmla="*/ 401 h 404"/>
              <a:gd name="T24" fmla="*/ 342 w 403"/>
              <a:gd name="T25" fmla="*/ 391 h 404"/>
              <a:gd name="T26" fmla="*/ 401 w 403"/>
              <a:gd name="T27" fmla="*/ 169 h 404"/>
              <a:gd name="T28" fmla="*/ 390 w 403"/>
              <a:gd name="T29" fmla="*/ 150 h 404"/>
              <a:gd name="T30" fmla="*/ 34 w 403"/>
              <a:gd name="T31" fmla="*/ 75 h 404"/>
              <a:gd name="T32" fmla="*/ 191 w 403"/>
              <a:gd name="T33" fmla="*/ 33 h 404"/>
              <a:gd name="T34" fmla="*/ 249 w 403"/>
              <a:gd name="T35" fmla="*/ 249 h 404"/>
              <a:gd name="T36" fmla="*/ 92 w 403"/>
              <a:gd name="T37" fmla="*/ 291 h 404"/>
              <a:gd name="T38" fmla="*/ 34 w 403"/>
              <a:gd name="T39" fmla="*/ 75 h 404"/>
              <a:gd name="T40" fmla="*/ 315 w 403"/>
              <a:gd name="T41" fmla="*/ 371 h 404"/>
              <a:gd name="T42" fmla="*/ 179 w 403"/>
              <a:gd name="T43" fmla="*/ 334 h 404"/>
              <a:gd name="T44" fmla="*/ 190 w 403"/>
              <a:gd name="T45" fmla="*/ 294 h 404"/>
              <a:gd name="T46" fmla="*/ 268 w 403"/>
              <a:gd name="T47" fmla="*/ 273 h 404"/>
              <a:gd name="T48" fmla="*/ 279 w 403"/>
              <a:gd name="T49" fmla="*/ 254 h 404"/>
              <a:gd name="T50" fmla="*/ 249 w 403"/>
              <a:gd name="T51" fmla="*/ 142 h 404"/>
              <a:gd name="T52" fmla="*/ 368 w 403"/>
              <a:gd name="T53" fmla="*/ 174 h 404"/>
              <a:gd name="T54" fmla="*/ 315 w 403"/>
              <a:gd name="T55" fmla="*/ 37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404">
                <a:moveTo>
                  <a:pt x="390" y="150"/>
                </a:moveTo>
                <a:cubicBezTo>
                  <a:pt x="241" y="110"/>
                  <a:pt x="241" y="110"/>
                  <a:pt x="241" y="110"/>
                </a:cubicBezTo>
                <a:cubicBezTo>
                  <a:pt x="215" y="13"/>
                  <a:pt x="215" y="13"/>
                  <a:pt x="215" y="13"/>
                </a:cubicBezTo>
                <a:cubicBezTo>
                  <a:pt x="213" y="5"/>
                  <a:pt x="204" y="0"/>
                  <a:pt x="195" y="2"/>
                </a:cubicBezTo>
                <a:cubicBezTo>
                  <a:pt x="14" y="51"/>
                  <a:pt x="14" y="51"/>
                  <a:pt x="14" y="51"/>
                </a:cubicBezTo>
                <a:cubicBezTo>
                  <a:pt x="5" y="53"/>
                  <a:pt x="0" y="62"/>
                  <a:pt x="2" y="70"/>
                </a:cubicBezTo>
                <a:cubicBezTo>
                  <a:pt x="67" y="311"/>
                  <a:pt x="67" y="311"/>
                  <a:pt x="67" y="311"/>
                </a:cubicBezTo>
                <a:cubicBezTo>
                  <a:pt x="69" y="319"/>
                  <a:pt x="78" y="324"/>
                  <a:pt x="86" y="322"/>
                </a:cubicBezTo>
                <a:cubicBezTo>
                  <a:pt x="159" y="302"/>
                  <a:pt x="159" y="302"/>
                  <a:pt x="159" y="302"/>
                </a:cubicBezTo>
                <a:cubicBezTo>
                  <a:pt x="149" y="339"/>
                  <a:pt x="149" y="339"/>
                  <a:pt x="149" y="339"/>
                </a:cubicBezTo>
                <a:cubicBezTo>
                  <a:pt x="147" y="347"/>
                  <a:pt x="152" y="356"/>
                  <a:pt x="160" y="358"/>
                </a:cubicBezTo>
                <a:cubicBezTo>
                  <a:pt x="322" y="401"/>
                  <a:pt x="322" y="401"/>
                  <a:pt x="322" y="401"/>
                </a:cubicBezTo>
                <a:cubicBezTo>
                  <a:pt x="331" y="404"/>
                  <a:pt x="340" y="399"/>
                  <a:pt x="342" y="391"/>
                </a:cubicBezTo>
                <a:cubicBezTo>
                  <a:pt x="401" y="169"/>
                  <a:pt x="401" y="169"/>
                  <a:pt x="401" y="169"/>
                </a:cubicBezTo>
                <a:cubicBezTo>
                  <a:pt x="403" y="161"/>
                  <a:pt x="398" y="152"/>
                  <a:pt x="390" y="150"/>
                </a:cubicBezTo>
                <a:close/>
                <a:moveTo>
                  <a:pt x="34" y="75"/>
                </a:moveTo>
                <a:cubicBezTo>
                  <a:pt x="191" y="33"/>
                  <a:pt x="191" y="33"/>
                  <a:pt x="191" y="33"/>
                </a:cubicBezTo>
                <a:cubicBezTo>
                  <a:pt x="249" y="249"/>
                  <a:pt x="249" y="249"/>
                  <a:pt x="249" y="249"/>
                </a:cubicBezTo>
                <a:cubicBezTo>
                  <a:pt x="92" y="291"/>
                  <a:pt x="92" y="291"/>
                  <a:pt x="92" y="291"/>
                </a:cubicBezTo>
                <a:lnTo>
                  <a:pt x="34" y="75"/>
                </a:lnTo>
                <a:close/>
                <a:moveTo>
                  <a:pt x="315" y="371"/>
                </a:moveTo>
                <a:cubicBezTo>
                  <a:pt x="179" y="334"/>
                  <a:pt x="179" y="334"/>
                  <a:pt x="179" y="334"/>
                </a:cubicBezTo>
                <a:cubicBezTo>
                  <a:pt x="190" y="294"/>
                  <a:pt x="190" y="294"/>
                  <a:pt x="190" y="294"/>
                </a:cubicBezTo>
                <a:cubicBezTo>
                  <a:pt x="268" y="273"/>
                  <a:pt x="268" y="273"/>
                  <a:pt x="268" y="273"/>
                </a:cubicBezTo>
                <a:cubicBezTo>
                  <a:pt x="276" y="271"/>
                  <a:pt x="282" y="262"/>
                  <a:pt x="279" y="254"/>
                </a:cubicBezTo>
                <a:cubicBezTo>
                  <a:pt x="249" y="142"/>
                  <a:pt x="249" y="142"/>
                  <a:pt x="249" y="142"/>
                </a:cubicBezTo>
                <a:cubicBezTo>
                  <a:pt x="368" y="174"/>
                  <a:pt x="368" y="174"/>
                  <a:pt x="368" y="174"/>
                </a:cubicBezTo>
                <a:lnTo>
                  <a:pt x="315" y="371"/>
                </a:lnTo>
                <a:close/>
              </a:path>
            </a:pathLst>
          </a:custGeom>
          <a:solidFill>
            <a:schemeClr val="bg1"/>
          </a:solidFill>
          <a:ln>
            <a:noFill/>
          </a:ln>
        </p:spPr>
        <p:txBody>
          <a:bodyPr vert="horz" wrap="square" lIns="74995" tIns="37496" rIns="74995" bIns="37496" numCol="1" anchor="t" anchorCtr="0" compatLnSpc="1">
            <a:prstTxWarp prst="textNoShape">
              <a:avLst/>
            </a:prstTxWarp>
          </a:bodyPr>
          <a:lstStyle/>
          <a:p>
            <a:pPr defTabSz="685800">
              <a:lnSpc>
                <a:spcPct val="120000"/>
              </a:lnSpc>
            </a:pPr>
            <a:endParaRPr lang="en-US" sz="1477" dirty="0">
              <a:solidFill>
                <a:srgbClr val="000000"/>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sp>
        <p:nvSpPr>
          <p:cNvPr id="19" name="Freeform 26"/>
          <p:cNvSpPr>
            <a:spLocks noChangeAspect="1"/>
          </p:cNvSpPr>
          <p:nvPr/>
        </p:nvSpPr>
        <p:spPr bwMode="auto">
          <a:xfrm>
            <a:off x="5803852" y="3297493"/>
            <a:ext cx="199282" cy="206675"/>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74995" tIns="37496" rIns="74995" bIns="37496" numCol="1" anchor="t" anchorCtr="0" compatLnSpc="1">
            <a:prstTxWarp prst="textNoShape">
              <a:avLst/>
            </a:prstTxWarp>
          </a:bodyPr>
          <a:lstStyle/>
          <a:p>
            <a:pPr defTabSz="685800">
              <a:lnSpc>
                <a:spcPct val="120000"/>
              </a:lnSpc>
            </a:pPr>
            <a:endParaRPr lang="en-US" sz="1477" dirty="0">
              <a:solidFill>
                <a:srgbClr val="000000"/>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p:txBody>
      </p:sp>
      <p:sp>
        <p:nvSpPr>
          <p:cNvPr id="26" name="Text Placeholder 7"/>
          <p:cNvSpPr txBox="1">
            <a:spLocks/>
          </p:cNvSpPr>
          <p:nvPr/>
        </p:nvSpPr>
        <p:spPr>
          <a:xfrm>
            <a:off x="510065" y="2617815"/>
            <a:ext cx="2451089" cy="639799"/>
          </a:xfrm>
          <a:prstGeom prst="rect">
            <a:avLst/>
          </a:prstGeom>
        </p:spPr>
        <p:txBody>
          <a:bodyPr vert="horz" lIns="0" tIns="73856" rIns="0" bIns="73856" anchor="ctr"/>
          <a:lstStyle>
            <a:lvl1pPr marL="0" indent="0" algn="r" rtl="0" eaLnBrk="0" fontAlgn="base" hangingPunct="0">
              <a:lnSpc>
                <a:spcPct val="100000"/>
              </a:lnSpc>
              <a:spcBef>
                <a:spcPts val="0"/>
              </a:spcBef>
              <a:spcAft>
                <a:spcPts val="0"/>
              </a:spcAft>
              <a:buFont typeface="Arial" panose="020B0604020202020204" pitchFamily="34" charset="0"/>
              <a:buNone/>
              <a:defRPr sz="1266" b="1" kern="1200">
                <a:solidFill>
                  <a:schemeClr val="tx1">
                    <a:lumMod val="75000"/>
                    <a:lumOff val="25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4963" indent="-319088"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0838"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603"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77258"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19911"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62567"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pPr algn="l" defTabSz="685800">
              <a:lnSpc>
                <a:spcPct val="120000"/>
              </a:lnSpc>
            </a:pPr>
            <a:r>
              <a:rPr lang="zh-CN" altLang="en-US" sz="1600" b="0" dirty="0">
                <a:solidFill>
                  <a:schemeClr val="tx2"/>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开发团队</a:t>
            </a:r>
            <a:r>
              <a:rPr lang="en-US" altLang="zh-CN" sz="1600" b="0" dirty="0">
                <a:solidFill>
                  <a:schemeClr val="tx2"/>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a:t>
            </a:r>
            <a:r>
              <a:rPr lang="zh-CN" altLang="en-US" sz="1600" b="0" dirty="0">
                <a:solidFill>
                  <a:schemeClr val="tx2"/>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产品负责人参与</a:t>
            </a:r>
          </a:p>
        </p:txBody>
      </p:sp>
      <p:sp>
        <p:nvSpPr>
          <p:cNvPr id="28" name="Text Placeholder 7"/>
          <p:cNvSpPr txBox="1">
            <a:spLocks/>
          </p:cNvSpPr>
          <p:nvPr/>
        </p:nvSpPr>
        <p:spPr>
          <a:xfrm>
            <a:off x="2568246" y="1560877"/>
            <a:ext cx="1902689" cy="864208"/>
          </a:xfrm>
          <a:prstGeom prst="rect">
            <a:avLst/>
          </a:prstGeom>
        </p:spPr>
        <p:txBody>
          <a:bodyPr vert="horz" lIns="0" tIns="73856" rIns="0" bIns="73856" anchor="ctr"/>
          <a:lstStyle>
            <a:lvl1pPr marL="0" indent="0" algn="r" rtl="0" eaLnBrk="0" fontAlgn="base" hangingPunct="0">
              <a:lnSpc>
                <a:spcPct val="100000"/>
              </a:lnSpc>
              <a:spcBef>
                <a:spcPts val="0"/>
              </a:spcBef>
              <a:spcAft>
                <a:spcPts val="0"/>
              </a:spcAft>
              <a:buFont typeface="Arial" panose="020B0604020202020204" pitchFamily="34" charset="0"/>
              <a:buNone/>
              <a:defRPr sz="1266" b="1" kern="1200">
                <a:solidFill>
                  <a:schemeClr val="tx1">
                    <a:lumMod val="75000"/>
                    <a:lumOff val="25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4963" indent="-319088"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0838"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603"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77258"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19911"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62567"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pPr algn="l" defTabSz="685800">
              <a:lnSpc>
                <a:spcPct val="120000"/>
              </a:lnSpc>
            </a:pPr>
            <a:r>
              <a:rPr lang="zh-CN" altLang="en-US" sz="1600" b="0" dirty="0">
                <a:solidFill>
                  <a:schemeClr val="tx2"/>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展示</a:t>
            </a:r>
            <a:r>
              <a:rPr lang="en-US" altLang="zh-CN" sz="1600" b="0" dirty="0">
                <a:solidFill>
                  <a:schemeClr val="tx2"/>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sprint backlog</a:t>
            </a:r>
            <a:r>
              <a:rPr lang="zh-CN" altLang="en-US" sz="1600" b="0" dirty="0">
                <a:solidFill>
                  <a:schemeClr val="tx2"/>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并对其进行总结</a:t>
            </a:r>
          </a:p>
        </p:txBody>
      </p:sp>
      <p:sp>
        <p:nvSpPr>
          <p:cNvPr id="30" name="Text Placeholder 7"/>
          <p:cNvSpPr txBox="1">
            <a:spLocks/>
          </p:cNvSpPr>
          <p:nvPr/>
        </p:nvSpPr>
        <p:spPr>
          <a:xfrm>
            <a:off x="5423012" y="1598766"/>
            <a:ext cx="2091158" cy="657532"/>
          </a:xfrm>
          <a:prstGeom prst="rect">
            <a:avLst/>
          </a:prstGeom>
        </p:spPr>
        <p:txBody>
          <a:bodyPr vert="horz" lIns="0" tIns="73856" rIns="0" bIns="73856" anchor="ctr"/>
          <a:lstStyle>
            <a:lvl1pPr marL="0" indent="0" algn="r" rtl="0" eaLnBrk="0" fontAlgn="base" hangingPunct="0">
              <a:lnSpc>
                <a:spcPct val="100000"/>
              </a:lnSpc>
              <a:spcBef>
                <a:spcPts val="0"/>
              </a:spcBef>
              <a:spcAft>
                <a:spcPts val="0"/>
              </a:spcAft>
              <a:buFont typeface="Arial" panose="020B0604020202020204" pitchFamily="34" charset="0"/>
              <a:buNone/>
              <a:defRPr sz="1266" b="1" kern="1200">
                <a:solidFill>
                  <a:schemeClr val="tx1">
                    <a:lumMod val="75000"/>
                    <a:lumOff val="25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4963" indent="-319088"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0838"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603"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77258"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19911"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62567"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pPr algn="l" defTabSz="685800">
              <a:lnSpc>
                <a:spcPct val="120000"/>
              </a:lnSpc>
            </a:pPr>
            <a:r>
              <a:rPr lang="zh-CN" altLang="en-US" sz="1600" b="0" dirty="0">
                <a:solidFill>
                  <a:schemeClr val="tx2"/>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轮流发言，分析下一个</a:t>
            </a:r>
            <a:r>
              <a:rPr lang="en-US" altLang="zh-CN" sz="1600" b="0" dirty="0">
                <a:solidFill>
                  <a:schemeClr val="tx2"/>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sprint</a:t>
            </a:r>
            <a:r>
              <a:rPr lang="zh-CN" altLang="en-US" sz="1600" b="0" dirty="0">
                <a:solidFill>
                  <a:schemeClr val="tx2"/>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需要做的改进</a:t>
            </a:r>
          </a:p>
        </p:txBody>
      </p:sp>
      <p:sp>
        <p:nvSpPr>
          <p:cNvPr id="32" name="Text Placeholder 7"/>
          <p:cNvSpPr txBox="1">
            <a:spLocks/>
          </p:cNvSpPr>
          <p:nvPr/>
        </p:nvSpPr>
        <p:spPr>
          <a:xfrm>
            <a:off x="6997813" y="2858713"/>
            <a:ext cx="1475320" cy="1037082"/>
          </a:xfrm>
          <a:prstGeom prst="rect">
            <a:avLst/>
          </a:prstGeom>
        </p:spPr>
        <p:txBody>
          <a:bodyPr vert="horz" lIns="0" tIns="73856" rIns="0" bIns="73856" anchor="ctr"/>
          <a:lstStyle>
            <a:lvl1pPr marL="0" indent="0" algn="r" rtl="0" eaLnBrk="0" fontAlgn="base" hangingPunct="0">
              <a:lnSpc>
                <a:spcPct val="100000"/>
              </a:lnSpc>
              <a:spcBef>
                <a:spcPts val="0"/>
              </a:spcBef>
              <a:spcAft>
                <a:spcPts val="0"/>
              </a:spcAft>
              <a:buFont typeface="Arial" panose="020B0604020202020204" pitchFamily="34" charset="0"/>
              <a:buNone/>
              <a:defRPr sz="1266" b="1" kern="1200">
                <a:solidFill>
                  <a:schemeClr val="tx1">
                    <a:lumMod val="75000"/>
                    <a:lumOff val="25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4963" indent="-319088"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0838"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603"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77258"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19911"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62567"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pPr algn="l" defTabSz="685800">
              <a:lnSpc>
                <a:spcPct val="120000"/>
              </a:lnSpc>
            </a:pPr>
            <a:r>
              <a:rPr lang="zh-CN" altLang="en-US" sz="1600" b="0" dirty="0">
                <a:solidFill>
                  <a:schemeClr val="tx2"/>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比较预估生产率和实际生产率</a:t>
            </a:r>
          </a:p>
        </p:txBody>
      </p:sp>
      <p:sp>
        <p:nvSpPr>
          <p:cNvPr id="23" name="矩形 22">
            <a:extLst>
              <a:ext uri="{FF2B5EF4-FFF2-40B4-BE49-F238E27FC236}">
                <a16:creationId xmlns:a16="http://schemas.microsoft.com/office/drawing/2014/main" id="{02BE201A-3E0B-41E3-83F7-F1518F5DE097}"/>
              </a:ext>
            </a:extLst>
          </p:cNvPr>
          <p:cNvSpPr/>
          <p:nvPr/>
        </p:nvSpPr>
        <p:spPr>
          <a:xfrm>
            <a:off x="394458" y="450591"/>
            <a:ext cx="2380780" cy="461665"/>
          </a:xfrm>
          <a:prstGeom prst="rect">
            <a:avLst/>
          </a:prstGeom>
        </p:spPr>
        <p:txBody>
          <a:bodyPr wrap="none">
            <a:spAutoFit/>
          </a:bodyPr>
          <a:lstStyle/>
          <a:p>
            <a:pPr defTabSz="685800"/>
            <a:r>
              <a:rPr lang="en-US" altLang="zh-CN"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回顾会议</a:t>
            </a:r>
          </a:p>
        </p:txBody>
      </p:sp>
    </p:spTree>
    <p:extLst>
      <p:ext uri="{BB962C8B-B14F-4D97-AF65-F5344CB8AC3E}">
        <p14:creationId xmlns:p14="http://schemas.microsoft.com/office/powerpoint/2010/main" val="1974454166"/>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10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800"/>
                                        <p:tgtEl>
                                          <p:spTgt spid="6"/>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1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1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22" presetClass="entr" presetSubtype="2"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wipe(right)">
                                      <p:cBhvr>
                                        <p:cTn id="22" dur="500"/>
                                        <p:tgtEl>
                                          <p:spTgt spid="12"/>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14"/>
                                        </p:tgtEl>
                                        <p:attrNameLst>
                                          <p:attrName>style.visibility</p:attrName>
                                        </p:attrNameLst>
                                      </p:cBhvr>
                                      <p:to>
                                        <p:strVal val="visible"/>
                                      </p:to>
                                    </p:set>
                                    <p:animEffect transition="in" filter="wipe(down)">
                                      <p:cBhvr>
                                        <p:cTn id="25" dur="500"/>
                                        <p:tgtEl>
                                          <p:spTgt spid="14"/>
                                        </p:tgtEl>
                                      </p:cBhvr>
                                    </p:animEffect>
                                  </p:childTnLst>
                                </p:cTn>
                              </p:par>
                              <p:par>
                                <p:cTn id="26" presetID="22" presetClass="entr" presetSubtype="4" fill="hold" grpId="0" nodeType="withEffect">
                                  <p:stCondLst>
                                    <p:cond delay="500"/>
                                  </p:stCondLst>
                                  <p:childTnLst>
                                    <p:set>
                                      <p:cBhvr>
                                        <p:cTn id="27" dur="1" fill="hold">
                                          <p:stCondLst>
                                            <p:cond delay="0"/>
                                          </p:stCondLst>
                                        </p:cTn>
                                        <p:tgtEl>
                                          <p:spTgt spid="13"/>
                                        </p:tgtEl>
                                        <p:attrNameLst>
                                          <p:attrName>style.visibility</p:attrName>
                                        </p:attrNameLst>
                                      </p:cBhvr>
                                      <p:to>
                                        <p:strVal val="visible"/>
                                      </p:to>
                                    </p:set>
                                    <p:animEffect transition="in" filter="wipe(down)">
                                      <p:cBhvr>
                                        <p:cTn id="28" dur="500"/>
                                        <p:tgtEl>
                                          <p:spTgt spid="13"/>
                                        </p:tgtEl>
                                      </p:cBhvr>
                                    </p:animEffect>
                                  </p:childTnLst>
                                </p:cTn>
                              </p:par>
                              <p:par>
                                <p:cTn id="29" presetID="22" presetClass="entr" presetSubtype="8" fill="hold" grpId="0" nodeType="withEffect">
                                  <p:stCondLst>
                                    <p:cond delay="50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1000"/>
                            </p:stCondLst>
                            <p:childTnLst>
                              <p:par>
                                <p:cTn id="33" presetID="53" presetClass="entr" presetSubtype="16" fill="hold" grpId="0" nodeType="afterEffect">
                                  <p:stCondLst>
                                    <p:cond delay="0"/>
                                  </p:stCondLst>
                                  <p:childTnLst>
                                    <p:set>
                                      <p:cBhvr>
                                        <p:cTn id="34" dur="1" fill="hold">
                                          <p:stCondLst>
                                            <p:cond delay="0"/>
                                          </p:stCondLst>
                                        </p:cTn>
                                        <p:tgtEl>
                                          <p:spTgt spid="26">
                                            <p:txEl>
                                              <p:pRg st="0" end="0"/>
                                            </p:txEl>
                                          </p:spTgt>
                                        </p:tgtEl>
                                        <p:attrNameLst>
                                          <p:attrName>style.visibility</p:attrName>
                                        </p:attrNameLst>
                                      </p:cBhvr>
                                      <p:to>
                                        <p:strVal val="visible"/>
                                      </p:to>
                                    </p:set>
                                    <p:anim calcmode="lin" valueType="num">
                                      <p:cBhvr>
                                        <p:cTn id="35" dur="400" fill="hold"/>
                                        <p:tgtEl>
                                          <p:spTgt spid="26">
                                            <p:txEl>
                                              <p:pRg st="0" end="0"/>
                                            </p:txEl>
                                          </p:spTgt>
                                        </p:tgtEl>
                                        <p:attrNameLst>
                                          <p:attrName>ppt_w</p:attrName>
                                        </p:attrNameLst>
                                      </p:cBhvr>
                                      <p:tavLst>
                                        <p:tav tm="0">
                                          <p:val>
                                            <p:fltVal val="0"/>
                                          </p:val>
                                        </p:tav>
                                        <p:tav tm="100000">
                                          <p:val>
                                            <p:strVal val="#ppt_w"/>
                                          </p:val>
                                        </p:tav>
                                      </p:tavLst>
                                    </p:anim>
                                    <p:anim calcmode="lin" valueType="num">
                                      <p:cBhvr>
                                        <p:cTn id="36" dur="400" fill="hold"/>
                                        <p:tgtEl>
                                          <p:spTgt spid="26">
                                            <p:txEl>
                                              <p:pRg st="0" end="0"/>
                                            </p:txEl>
                                          </p:spTgt>
                                        </p:tgtEl>
                                        <p:attrNameLst>
                                          <p:attrName>ppt_h</p:attrName>
                                        </p:attrNameLst>
                                      </p:cBhvr>
                                      <p:tavLst>
                                        <p:tav tm="0">
                                          <p:val>
                                            <p:fltVal val="0"/>
                                          </p:val>
                                        </p:tav>
                                        <p:tav tm="100000">
                                          <p:val>
                                            <p:strVal val="#ppt_h"/>
                                          </p:val>
                                        </p:tav>
                                      </p:tavLst>
                                    </p:anim>
                                    <p:animEffect transition="in" filter="fade">
                                      <p:cBhvr>
                                        <p:cTn id="37" dur="400"/>
                                        <p:tgtEl>
                                          <p:spTgt spid="26">
                                            <p:txEl>
                                              <p:pRg st="0" end="0"/>
                                            </p:txEl>
                                          </p:spTgt>
                                        </p:tgtEl>
                                      </p:cBhvr>
                                    </p:animEffect>
                                  </p:childTnLst>
                                </p:cTn>
                              </p:par>
                            </p:childTnLst>
                          </p:cTn>
                        </p:par>
                        <p:par>
                          <p:cTn id="38" fill="hold">
                            <p:stCondLst>
                              <p:cond delay="1400"/>
                            </p:stCondLst>
                            <p:childTnLst>
                              <p:par>
                                <p:cTn id="39" presetID="53" presetClass="entr" presetSubtype="16" fill="hold" grpId="0" nodeType="afterEffect">
                                  <p:stCondLst>
                                    <p:cond delay="0"/>
                                  </p:stCondLst>
                                  <p:childTnLst>
                                    <p:set>
                                      <p:cBhvr>
                                        <p:cTn id="40" dur="1" fill="hold">
                                          <p:stCondLst>
                                            <p:cond delay="0"/>
                                          </p:stCondLst>
                                        </p:cTn>
                                        <p:tgtEl>
                                          <p:spTgt spid="28">
                                            <p:txEl>
                                              <p:pRg st="0" end="0"/>
                                            </p:txEl>
                                          </p:spTgt>
                                        </p:tgtEl>
                                        <p:attrNameLst>
                                          <p:attrName>style.visibility</p:attrName>
                                        </p:attrNameLst>
                                      </p:cBhvr>
                                      <p:to>
                                        <p:strVal val="visible"/>
                                      </p:to>
                                    </p:set>
                                    <p:anim calcmode="lin" valueType="num">
                                      <p:cBhvr>
                                        <p:cTn id="41" dur="400" fill="hold"/>
                                        <p:tgtEl>
                                          <p:spTgt spid="28">
                                            <p:txEl>
                                              <p:pRg st="0" end="0"/>
                                            </p:txEl>
                                          </p:spTgt>
                                        </p:tgtEl>
                                        <p:attrNameLst>
                                          <p:attrName>ppt_w</p:attrName>
                                        </p:attrNameLst>
                                      </p:cBhvr>
                                      <p:tavLst>
                                        <p:tav tm="0">
                                          <p:val>
                                            <p:fltVal val="0"/>
                                          </p:val>
                                        </p:tav>
                                        <p:tav tm="100000">
                                          <p:val>
                                            <p:strVal val="#ppt_w"/>
                                          </p:val>
                                        </p:tav>
                                      </p:tavLst>
                                    </p:anim>
                                    <p:anim calcmode="lin" valueType="num">
                                      <p:cBhvr>
                                        <p:cTn id="42" dur="400" fill="hold"/>
                                        <p:tgtEl>
                                          <p:spTgt spid="28">
                                            <p:txEl>
                                              <p:pRg st="0" end="0"/>
                                            </p:txEl>
                                          </p:spTgt>
                                        </p:tgtEl>
                                        <p:attrNameLst>
                                          <p:attrName>ppt_h</p:attrName>
                                        </p:attrNameLst>
                                      </p:cBhvr>
                                      <p:tavLst>
                                        <p:tav tm="0">
                                          <p:val>
                                            <p:fltVal val="0"/>
                                          </p:val>
                                        </p:tav>
                                        <p:tav tm="100000">
                                          <p:val>
                                            <p:strVal val="#ppt_h"/>
                                          </p:val>
                                        </p:tav>
                                      </p:tavLst>
                                    </p:anim>
                                    <p:animEffect transition="in" filter="fade">
                                      <p:cBhvr>
                                        <p:cTn id="43" dur="400"/>
                                        <p:tgtEl>
                                          <p:spTgt spid="28">
                                            <p:txEl>
                                              <p:pRg st="0" end="0"/>
                                            </p:txEl>
                                          </p:spTgt>
                                        </p:tgtEl>
                                      </p:cBhvr>
                                    </p:animEffect>
                                  </p:childTnLst>
                                </p:cTn>
                              </p:par>
                            </p:childTnLst>
                          </p:cTn>
                        </p:par>
                        <p:par>
                          <p:cTn id="44" fill="hold">
                            <p:stCondLst>
                              <p:cond delay="1800"/>
                            </p:stCondLst>
                            <p:childTnLst>
                              <p:par>
                                <p:cTn id="45" presetID="53" presetClass="entr" presetSubtype="16" fill="hold" grpId="0" nodeType="afterEffect">
                                  <p:stCondLst>
                                    <p:cond delay="0"/>
                                  </p:stCondLst>
                                  <p:childTnLst>
                                    <p:set>
                                      <p:cBhvr>
                                        <p:cTn id="46" dur="1" fill="hold">
                                          <p:stCondLst>
                                            <p:cond delay="0"/>
                                          </p:stCondLst>
                                        </p:cTn>
                                        <p:tgtEl>
                                          <p:spTgt spid="30">
                                            <p:txEl>
                                              <p:pRg st="0" end="0"/>
                                            </p:txEl>
                                          </p:spTgt>
                                        </p:tgtEl>
                                        <p:attrNameLst>
                                          <p:attrName>style.visibility</p:attrName>
                                        </p:attrNameLst>
                                      </p:cBhvr>
                                      <p:to>
                                        <p:strVal val="visible"/>
                                      </p:to>
                                    </p:set>
                                    <p:anim calcmode="lin" valueType="num">
                                      <p:cBhvr>
                                        <p:cTn id="47" dur="400" fill="hold"/>
                                        <p:tgtEl>
                                          <p:spTgt spid="30">
                                            <p:txEl>
                                              <p:pRg st="0" end="0"/>
                                            </p:txEl>
                                          </p:spTgt>
                                        </p:tgtEl>
                                        <p:attrNameLst>
                                          <p:attrName>ppt_w</p:attrName>
                                        </p:attrNameLst>
                                      </p:cBhvr>
                                      <p:tavLst>
                                        <p:tav tm="0">
                                          <p:val>
                                            <p:fltVal val="0"/>
                                          </p:val>
                                        </p:tav>
                                        <p:tav tm="100000">
                                          <p:val>
                                            <p:strVal val="#ppt_w"/>
                                          </p:val>
                                        </p:tav>
                                      </p:tavLst>
                                    </p:anim>
                                    <p:anim calcmode="lin" valueType="num">
                                      <p:cBhvr>
                                        <p:cTn id="48" dur="400" fill="hold"/>
                                        <p:tgtEl>
                                          <p:spTgt spid="30">
                                            <p:txEl>
                                              <p:pRg st="0" end="0"/>
                                            </p:txEl>
                                          </p:spTgt>
                                        </p:tgtEl>
                                        <p:attrNameLst>
                                          <p:attrName>ppt_h</p:attrName>
                                        </p:attrNameLst>
                                      </p:cBhvr>
                                      <p:tavLst>
                                        <p:tav tm="0">
                                          <p:val>
                                            <p:fltVal val="0"/>
                                          </p:val>
                                        </p:tav>
                                        <p:tav tm="100000">
                                          <p:val>
                                            <p:strVal val="#ppt_h"/>
                                          </p:val>
                                        </p:tav>
                                      </p:tavLst>
                                    </p:anim>
                                    <p:animEffect transition="in" filter="fade">
                                      <p:cBhvr>
                                        <p:cTn id="49" dur="400"/>
                                        <p:tgtEl>
                                          <p:spTgt spid="30">
                                            <p:txEl>
                                              <p:pRg st="0" end="0"/>
                                            </p:txEl>
                                          </p:spTgt>
                                        </p:tgtEl>
                                      </p:cBhvr>
                                    </p:animEffect>
                                  </p:childTnLst>
                                </p:cTn>
                              </p:par>
                            </p:childTnLst>
                          </p:cTn>
                        </p:par>
                        <p:par>
                          <p:cTn id="50" fill="hold">
                            <p:stCondLst>
                              <p:cond delay="2200"/>
                            </p:stCondLst>
                            <p:childTnLst>
                              <p:par>
                                <p:cTn id="51" presetID="53" presetClass="entr" presetSubtype="16" fill="hold" grpId="0" nodeType="afterEffect">
                                  <p:stCondLst>
                                    <p:cond delay="0"/>
                                  </p:stCondLst>
                                  <p:childTnLst>
                                    <p:set>
                                      <p:cBhvr>
                                        <p:cTn id="52" dur="1" fill="hold">
                                          <p:stCondLst>
                                            <p:cond delay="0"/>
                                          </p:stCondLst>
                                        </p:cTn>
                                        <p:tgtEl>
                                          <p:spTgt spid="32">
                                            <p:txEl>
                                              <p:pRg st="0" end="0"/>
                                            </p:txEl>
                                          </p:spTgt>
                                        </p:tgtEl>
                                        <p:attrNameLst>
                                          <p:attrName>style.visibility</p:attrName>
                                        </p:attrNameLst>
                                      </p:cBhvr>
                                      <p:to>
                                        <p:strVal val="visible"/>
                                      </p:to>
                                    </p:set>
                                    <p:anim calcmode="lin" valueType="num">
                                      <p:cBhvr>
                                        <p:cTn id="53" dur="400" fill="hold"/>
                                        <p:tgtEl>
                                          <p:spTgt spid="32">
                                            <p:txEl>
                                              <p:pRg st="0" end="0"/>
                                            </p:txEl>
                                          </p:spTgt>
                                        </p:tgtEl>
                                        <p:attrNameLst>
                                          <p:attrName>ppt_w</p:attrName>
                                        </p:attrNameLst>
                                      </p:cBhvr>
                                      <p:tavLst>
                                        <p:tav tm="0">
                                          <p:val>
                                            <p:fltVal val="0"/>
                                          </p:val>
                                        </p:tav>
                                        <p:tav tm="100000">
                                          <p:val>
                                            <p:strVal val="#ppt_w"/>
                                          </p:val>
                                        </p:tav>
                                      </p:tavLst>
                                    </p:anim>
                                    <p:anim calcmode="lin" valueType="num">
                                      <p:cBhvr>
                                        <p:cTn id="54" dur="400" fill="hold"/>
                                        <p:tgtEl>
                                          <p:spTgt spid="32">
                                            <p:txEl>
                                              <p:pRg st="0" end="0"/>
                                            </p:txEl>
                                          </p:spTgt>
                                        </p:tgtEl>
                                        <p:attrNameLst>
                                          <p:attrName>ppt_h</p:attrName>
                                        </p:attrNameLst>
                                      </p:cBhvr>
                                      <p:tavLst>
                                        <p:tav tm="0">
                                          <p:val>
                                            <p:fltVal val="0"/>
                                          </p:val>
                                        </p:tav>
                                        <p:tav tm="100000">
                                          <p:val>
                                            <p:strVal val="#ppt_h"/>
                                          </p:val>
                                        </p:tav>
                                      </p:tavLst>
                                    </p:anim>
                                    <p:animEffect transition="in" filter="fade">
                                      <p:cBhvr>
                                        <p:cTn id="55" dur="400"/>
                                        <p:tgtEl>
                                          <p:spTgt spid="3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6" grpId="0" animBg="1"/>
      <p:bldP spid="17" grpId="0" animBg="1"/>
      <p:bldP spid="18" grpId="0" animBg="1"/>
      <p:bldP spid="19" grpId="0" animBg="1"/>
      <p:bldP spid="26" grpId="0" build="p">
        <p:tmplLst>
          <p:tmpl lvl="1">
            <p:tnLst>
              <p:par>
                <p:cTn presetID="53" presetClass="entr" presetSubtype="16" fill="hold" nodeType="after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p:cTn dur="400" fill="hold"/>
                        <p:tgtEl>
                          <p:spTgt spid="26"/>
                        </p:tgtEl>
                        <p:attrNameLst>
                          <p:attrName>ppt_w</p:attrName>
                        </p:attrNameLst>
                      </p:cBhvr>
                      <p:tavLst>
                        <p:tav tm="0">
                          <p:val>
                            <p:fltVal val="0"/>
                          </p:val>
                        </p:tav>
                        <p:tav tm="100000">
                          <p:val>
                            <p:strVal val="#ppt_w"/>
                          </p:val>
                        </p:tav>
                      </p:tavLst>
                    </p:anim>
                    <p:anim calcmode="lin" valueType="num">
                      <p:cBhvr>
                        <p:cTn dur="400" fill="hold"/>
                        <p:tgtEl>
                          <p:spTgt spid="26"/>
                        </p:tgtEl>
                        <p:attrNameLst>
                          <p:attrName>ppt_h</p:attrName>
                        </p:attrNameLst>
                      </p:cBhvr>
                      <p:tavLst>
                        <p:tav tm="0">
                          <p:val>
                            <p:fltVal val="0"/>
                          </p:val>
                        </p:tav>
                        <p:tav tm="100000">
                          <p:val>
                            <p:strVal val="#ppt_h"/>
                          </p:val>
                        </p:tav>
                      </p:tavLst>
                    </p:anim>
                    <p:animEffect transition="in" filter="fade">
                      <p:cBhvr>
                        <p:cTn dur="400"/>
                        <p:tgtEl>
                          <p:spTgt spid="26"/>
                        </p:tgtEl>
                      </p:cBhvr>
                    </p:animEffect>
                  </p:childTnLst>
                </p:cTn>
              </p:par>
            </p:tnLst>
          </p:tmpl>
        </p:tmplLst>
      </p:bldP>
      <p:bldP spid="28" grpId="0" build="p">
        <p:tmplLst>
          <p:tmpl lvl="1">
            <p:tnLst>
              <p:par>
                <p:cTn presetID="53" presetClass="entr" presetSubtype="16"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 calcmode="lin" valueType="num">
                      <p:cBhvr>
                        <p:cTn dur="400" fill="hold"/>
                        <p:tgtEl>
                          <p:spTgt spid="28"/>
                        </p:tgtEl>
                        <p:attrNameLst>
                          <p:attrName>ppt_w</p:attrName>
                        </p:attrNameLst>
                      </p:cBhvr>
                      <p:tavLst>
                        <p:tav tm="0">
                          <p:val>
                            <p:fltVal val="0"/>
                          </p:val>
                        </p:tav>
                        <p:tav tm="100000">
                          <p:val>
                            <p:strVal val="#ppt_w"/>
                          </p:val>
                        </p:tav>
                      </p:tavLst>
                    </p:anim>
                    <p:anim calcmode="lin" valueType="num">
                      <p:cBhvr>
                        <p:cTn dur="400" fill="hold"/>
                        <p:tgtEl>
                          <p:spTgt spid="28"/>
                        </p:tgtEl>
                        <p:attrNameLst>
                          <p:attrName>ppt_h</p:attrName>
                        </p:attrNameLst>
                      </p:cBhvr>
                      <p:tavLst>
                        <p:tav tm="0">
                          <p:val>
                            <p:fltVal val="0"/>
                          </p:val>
                        </p:tav>
                        <p:tav tm="100000">
                          <p:val>
                            <p:strVal val="#ppt_h"/>
                          </p:val>
                        </p:tav>
                      </p:tavLst>
                    </p:anim>
                    <p:animEffect transition="in" filter="fade">
                      <p:cBhvr>
                        <p:cTn dur="400"/>
                        <p:tgtEl>
                          <p:spTgt spid="28"/>
                        </p:tgtEl>
                      </p:cBhvr>
                    </p:animEffect>
                  </p:childTnLst>
                </p:cTn>
              </p:par>
            </p:tnLst>
          </p:tmpl>
        </p:tmplLst>
      </p:bldP>
      <p:bldP spid="30" grpId="0" build="p">
        <p:tmplLst>
          <p:tmpl lvl="1">
            <p:tnLst>
              <p:par>
                <p:cTn presetID="53" presetClass="entr" presetSubtype="16" fill="hold" nodeType="afterEffect">
                  <p:stCondLst>
                    <p:cond delay="0"/>
                  </p:stCondLst>
                  <p:childTnLst>
                    <p:set>
                      <p:cBhvr>
                        <p:cTn dur="1" fill="hold">
                          <p:stCondLst>
                            <p:cond delay="0"/>
                          </p:stCondLst>
                        </p:cTn>
                        <p:tgtEl>
                          <p:spTgt spid="30"/>
                        </p:tgtEl>
                        <p:attrNameLst>
                          <p:attrName>style.visibility</p:attrName>
                        </p:attrNameLst>
                      </p:cBhvr>
                      <p:to>
                        <p:strVal val="visible"/>
                      </p:to>
                    </p:set>
                    <p:anim calcmode="lin" valueType="num">
                      <p:cBhvr>
                        <p:cTn dur="400" fill="hold"/>
                        <p:tgtEl>
                          <p:spTgt spid="30"/>
                        </p:tgtEl>
                        <p:attrNameLst>
                          <p:attrName>ppt_w</p:attrName>
                        </p:attrNameLst>
                      </p:cBhvr>
                      <p:tavLst>
                        <p:tav tm="0">
                          <p:val>
                            <p:fltVal val="0"/>
                          </p:val>
                        </p:tav>
                        <p:tav tm="100000">
                          <p:val>
                            <p:strVal val="#ppt_w"/>
                          </p:val>
                        </p:tav>
                      </p:tavLst>
                    </p:anim>
                    <p:anim calcmode="lin" valueType="num">
                      <p:cBhvr>
                        <p:cTn dur="400" fill="hold"/>
                        <p:tgtEl>
                          <p:spTgt spid="30"/>
                        </p:tgtEl>
                        <p:attrNameLst>
                          <p:attrName>ppt_h</p:attrName>
                        </p:attrNameLst>
                      </p:cBhvr>
                      <p:tavLst>
                        <p:tav tm="0">
                          <p:val>
                            <p:fltVal val="0"/>
                          </p:val>
                        </p:tav>
                        <p:tav tm="100000">
                          <p:val>
                            <p:strVal val="#ppt_h"/>
                          </p:val>
                        </p:tav>
                      </p:tavLst>
                    </p:anim>
                    <p:animEffect transition="in" filter="fade">
                      <p:cBhvr>
                        <p:cTn dur="400"/>
                        <p:tgtEl>
                          <p:spTgt spid="30"/>
                        </p:tgtEl>
                      </p:cBhvr>
                    </p:animEffect>
                  </p:childTnLst>
                </p:cTn>
              </p:par>
            </p:tnLst>
          </p:tmpl>
        </p:tmplLst>
      </p:bldP>
      <p:bldP spid="32" grpId="0" build="p">
        <p:tmplLst>
          <p:tmpl lvl="1">
            <p:tnLst>
              <p:par>
                <p:cTn presetID="53" presetClass="entr" presetSubtype="16"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p:cTn dur="400" fill="hold"/>
                        <p:tgtEl>
                          <p:spTgt spid="32"/>
                        </p:tgtEl>
                        <p:attrNameLst>
                          <p:attrName>ppt_w</p:attrName>
                        </p:attrNameLst>
                      </p:cBhvr>
                      <p:tavLst>
                        <p:tav tm="0">
                          <p:val>
                            <p:fltVal val="0"/>
                          </p:val>
                        </p:tav>
                        <p:tav tm="100000">
                          <p:val>
                            <p:strVal val="#ppt_w"/>
                          </p:val>
                        </p:tav>
                      </p:tavLst>
                    </p:anim>
                    <p:anim calcmode="lin" valueType="num">
                      <p:cBhvr>
                        <p:cTn dur="400" fill="hold"/>
                        <p:tgtEl>
                          <p:spTgt spid="32"/>
                        </p:tgtEl>
                        <p:attrNameLst>
                          <p:attrName>ppt_h</p:attrName>
                        </p:attrNameLst>
                      </p:cBhvr>
                      <p:tavLst>
                        <p:tav tm="0">
                          <p:val>
                            <p:fltVal val="0"/>
                          </p:val>
                        </p:tav>
                        <p:tav tm="100000">
                          <p:val>
                            <p:strVal val="#ppt_h"/>
                          </p:val>
                        </p:tav>
                      </p:tavLst>
                    </p:anim>
                    <p:animEffect transition="in" filter="fade">
                      <p:cBhvr>
                        <p:cTn dur="400"/>
                        <p:tgtEl>
                          <p:spTgt spid="32"/>
                        </p:tgtEl>
                      </p:cBhvr>
                    </p:animEffect>
                  </p:childTnLst>
                </p:cTn>
              </p:par>
            </p:tnLst>
          </p:tmpl>
        </p:tmplLst>
      </p:b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占位符 5">
            <a:extLst>
              <a:ext uri="{FF2B5EF4-FFF2-40B4-BE49-F238E27FC236}">
                <a16:creationId xmlns:a16="http://schemas.microsoft.com/office/drawing/2014/main" id="{EB27ADC4-F498-48DB-8B88-18DD667CABA7}"/>
              </a:ext>
            </a:extLst>
          </p:cNvPr>
          <p:cNvPicPr>
            <a:picLocks noChangeAspect="1"/>
          </p:cNvPicPr>
          <p:nvPr/>
        </p:nvPicPr>
        <p:blipFill rotWithShape="1">
          <a:blip r:embed="rId3">
            <a:extLst>
              <a:ext uri="{28A0092B-C50C-407E-A947-70E740481C1C}">
                <a14:useLocalDpi xmlns:a14="http://schemas.microsoft.com/office/drawing/2010/main" val="0"/>
              </a:ext>
            </a:extLst>
          </a:blip>
          <a:srcRect l="9656" t="9253" r="13203" b="39626"/>
          <a:stretch/>
        </p:blipFill>
        <p:spPr>
          <a:xfrm>
            <a:off x="4416375" y="1004548"/>
            <a:ext cx="3919782" cy="3472840"/>
          </a:xfrm>
          <a:prstGeom prst="rect">
            <a:avLst/>
          </a:prstGeom>
          <a:blipFill>
            <a:blip r:embed="rId4"/>
            <a:stretch>
              <a:fillRect/>
            </a:stretch>
          </a:blipFill>
        </p:spPr>
      </p:pic>
      <p:pic>
        <p:nvPicPr>
          <p:cNvPr id="33" name="图片占位符 5">
            <a:extLst>
              <a:ext uri="{FF2B5EF4-FFF2-40B4-BE49-F238E27FC236}">
                <a16:creationId xmlns:a16="http://schemas.microsoft.com/office/drawing/2014/main" id="{EFBBB05F-A10E-46E2-9ACD-ED5176E05C4B}"/>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9656" t="9253" r="13203" b="39626"/>
          <a:stretch/>
        </p:blipFill>
        <p:spPr>
          <a:xfrm>
            <a:off x="1652418" y="1004548"/>
            <a:ext cx="3919782" cy="3472840"/>
          </a:xfrm>
        </p:spPr>
      </p:pic>
      <p:sp>
        <p:nvSpPr>
          <p:cNvPr id="1032" name="Kreis"/>
          <p:cNvSpPr/>
          <p:nvPr/>
        </p:nvSpPr>
        <p:spPr>
          <a:xfrm>
            <a:off x="711889" y="2614941"/>
            <a:ext cx="714375" cy="714376"/>
          </a:xfrm>
          <a:prstGeom prst="ellipse">
            <a:avLst/>
          </a:prstGeom>
          <a:blipFill>
            <a:blip r:embed="rId5"/>
          </a:blipFill>
          <a:ln w="12700">
            <a:miter lim="400000"/>
          </a:ln>
        </p:spPr>
        <p:txBody>
          <a:bodyPr lIns="19050" tIns="19050" rIns="19050" bIns="19050" anchor="ctr"/>
          <a:lstStyle/>
          <a:p>
            <a:pPr marL="0" marR="0" lvl="0" indent="0" algn="ctr" defTabSz="309563"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1200" b="0" i="0" u="none" strike="noStrike" kern="0" cap="none" spc="0" normalizeH="0" baseline="0" noProof="0">
              <a:ln>
                <a:noFill/>
              </a:ln>
              <a:solidFill>
                <a:srgbClr val="FFFFFF"/>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36" name="Kreis"/>
          <p:cNvSpPr/>
          <p:nvPr/>
        </p:nvSpPr>
        <p:spPr>
          <a:xfrm>
            <a:off x="711889" y="1316114"/>
            <a:ext cx="714375" cy="714375"/>
          </a:xfrm>
          <a:prstGeom prst="ellipse">
            <a:avLst/>
          </a:prstGeom>
          <a:blipFill>
            <a:blip r:embed="rId5"/>
          </a:blipFill>
          <a:ln w="12700">
            <a:miter lim="400000"/>
          </a:ln>
        </p:spPr>
        <p:txBody>
          <a:bodyPr lIns="19050" tIns="19050" rIns="19050" bIns="19050" anchor="ctr"/>
          <a:lstStyle/>
          <a:p>
            <a:pPr marL="0" marR="0" lvl="0" indent="0" algn="ctr" defTabSz="309563"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1200" b="0" i="0" u="none" strike="noStrike" kern="0" cap="none" spc="0" normalizeH="0" baseline="0" noProof="0" dirty="0">
              <a:ln>
                <a:noFill/>
              </a:ln>
              <a:solidFill>
                <a:srgbClr val="FFFFFF"/>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50" name="Form"/>
          <p:cNvSpPr/>
          <p:nvPr/>
        </p:nvSpPr>
        <p:spPr>
          <a:xfrm>
            <a:off x="6576824" y="2740968"/>
            <a:ext cx="228979" cy="231161"/>
          </a:xfrm>
          <a:custGeom>
            <a:avLst/>
            <a:gdLst/>
            <a:ahLst/>
            <a:cxnLst>
              <a:cxn ang="0">
                <a:pos x="wd2" y="hd2"/>
              </a:cxn>
              <a:cxn ang="5400000">
                <a:pos x="wd2" y="hd2"/>
              </a:cxn>
              <a:cxn ang="10800000">
                <a:pos x="wd2" y="hd2"/>
              </a:cxn>
              <a:cxn ang="16200000">
                <a:pos x="wd2" y="hd2"/>
              </a:cxn>
            </a:cxnLst>
            <a:rect l="0" t="0" r="r" b="b"/>
            <a:pathLst>
              <a:path w="21460" h="21561" extrusionOk="0">
                <a:moveTo>
                  <a:pt x="10349" y="100"/>
                </a:moveTo>
                <a:lnTo>
                  <a:pt x="223" y="7471"/>
                </a:lnTo>
                <a:cubicBezTo>
                  <a:pt x="89" y="7605"/>
                  <a:pt x="0" y="7794"/>
                  <a:pt x="0" y="7971"/>
                </a:cubicBezTo>
                <a:cubicBezTo>
                  <a:pt x="0" y="8149"/>
                  <a:pt x="131" y="8327"/>
                  <a:pt x="265" y="8415"/>
                </a:cubicBezTo>
                <a:lnTo>
                  <a:pt x="10405" y="15342"/>
                </a:lnTo>
                <a:cubicBezTo>
                  <a:pt x="10494" y="15387"/>
                  <a:pt x="10578" y="15426"/>
                  <a:pt x="10712" y="15426"/>
                </a:cubicBezTo>
                <a:cubicBezTo>
                  <a:pt x="10801" y="15426"/>
                  <a:pt x="10930" y="15390"/>
                  <a:pt x="11019" y="15301"/>
                </a:cubicBezTo>
                <a:lnTo>
                  <a:pt x="21159" y="8193"/>
                </a:lnTo>
                <a:cubicBezTo>
                  <a:pt x="21293" y="8104"/>
                  <a:pt x="21382" y="7971"/>
                  <a:pt x="21382" y="7749"/>
                </a:cubicBezTo>
                <a:cubicBezTo>
                  <a:pt x="21382" y="7527"/>
                  <a:pt x="21293" y="7338"/>
                  <a:pt x="21159" y="7249"/>
                </a:cubicBezTo>
                <a:lnTo>
                  <a:pt x="11019" y="100"/>
                </a:lnTo>
                <a:cubicBezTo>
                  <a:pt x="10840" y="-33"/>
                  <a:pt x="10528" y="-33"/>
                  <a:pt x="10349" y="100"/>
                </a:cubicBezTo>
                <a:close/>
                <a:moveTo>
                  <a:pt x="10712" y="1308"/>
                </a:moveTo>
                <a:lnTo>
                  <a:pt x="19862" y="7749"/>
                </a:lnTo>
                <a:lnTo>
                  <a:pt x="10712" y="14135"/>
                </a:lnTo>
                <a:lnTo>
                  <a:pt x="1562" y="7916"/>
                </a:lnTo>
                <a:lnTo>
                  <a:pt x="10712" y="1308"/>
                </a:lnTo>
                <a:close/>
                <a:moveTo>
                  <a:pt x="20978" y="10220"/>
                </a:moveTo>
                <a:cubicBezTo>
                  <a:pt x="20833" y="10198"/>
                  <a:pt x="20679" y="10242"/>
                  <a:pt x="20545" y="10331"/>
                </a:cubicBezTo>
                <a:lnTo>
                  <a:pt x="10726" y="17216"/>
                </a:lnTo>
                <a:lnTo>
                  <a:pt x="907" y="10498"/>
                </a:lnTo>
                <a:cubicBezTo>
                  <a:pt x="639" y="10320"/>
                  <a:pt x="290" y="10370"/>
                  <a:pt x="112" y="10637"/>
                </a:cubicBezTo>
                <a:cubicBezTo>
                  <a:pt x="-67" y="10903"/>
                  <a:pt x="-31" y="11264"/>
                  <a:pt x="237" y="11442"/>
                </a:cubicBezTo>
                <a:lnTo>
                  <a:pt x="10377" y="18369"/>
                </a:lnTo>
                <a:cubicBezTo>
                  <a:pt x="10467" y="18413"/>
                  <a:pt x="10550" y="18452"/>
                  <a:pt x="10684" y="18452"/>
                </a:cubicBezTo>
                <a:cubicBezTo>
                  <a:pt x="10773" y="18452"/>
                  <a:pt x="10910" y="18413"/>
                  <a:pt x="11089" y="18369"/>
                </a:cubicBezTo>
                <a:lnTo>
                  <a:pt x="21215" y="11261"/>
                </a:lnTo>
                <a:cubicBezTo>
                  <a:pt x="21483" y="11083"/>
                  <a:pt x="21533" y="10723"/>
                  <a:pt x="21354" y="10456"/>
                </a:cubicBezTo>
                <a:cubicBezTo>
                  <a:pt x="21265" y="10323"/>
                  <a:pt x="21123" y="10242"/>
                  <a:pt x="20978" y="10220"/>
                </a:cubicBezTo>
                <a:close/>
                <a:moveTo>
                  <a:pt x="20978" y="13330"/>
                </a:moveTo>
                <a:cubicBezTo>
                  <a:pt x="20833" y="13307"/>
                  <a:pt x="20679" y="13352"/>
                  <a:pt x="20545" y="13441"/>
                </a:cubicBezTo>
                <a:lnTo>
                  <a:pt x="10726" y="20326"/>
                </a:lnTo>
                <a:lnTo>
                  <a:pt x="907" y="13607"/>
                </a:lnTo>
                <a:cubicBezTo>
                  <a:pt x="639" y="13430"/>
                  <a:pt x="290" y="13479"/>
                  <a:pt x="112" y="13746"/>
                </a:cubicBezTo>
                <a:cubicBezTo>
                  <a:pt x="-67" y="14013"/>
                  <a:pt x="-31" y="14373"/>
                  <a:pt x="237" y="14551"/>
                </a:cubicBezTo>
                <a:lnTo>
                  <a:pt x="10377" y="21478"/>
                </a:lnTo>
                <a:cubicBezTo>
                  <a:pt x="10467" y="21523"/>
                  <a:pt x="10550" y="21561"/>
                  <a:pt x="10684" y="21561"/>
                </a:cubicBezTo>
                <a:cubicBezTo>
                  <a:pt x="10773" y="21561"/>
                  <a:pt x="10910" y="21567"/>
                  <a:pt x="11089" y="21478"/>
                </a:cubicBezTo>
                <a:lnTo>
                  <a:pt x="21215" y="14371"/>
                </a:lnTo>
                <a:cubicBezTo>
                  <a:pt x="21483" y="14193"/>
                  <a:pt x="21533" y="13832"/>
                  <a:pt x="21354" y="13566"/>
                </a:cubicBezTo>
                <a:cubicBezTo>
                  <a:pt x="21265" y="13432"/>
                  <a:pt x="21123" y="13352"/>
                  <a:pt x="20978" y="13330"/>
                </a:cubicBez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51" name="Form"/>
          <p:cNvSpPr/>
          <p:nvPr/>
        </p:nvSpPr>
        <p:spPr>
          <a:xfrm>
            <a:off x="955037" y="2878654"/>
            <a:ext cx="228080" cy="182189"/>
          </a:xfrm>
          <a:custGeom>
            <a:avLst/>
            <a:gdLst/>
            <a:ahLst/>
            <a:cxnLst>
              <a:cxn ang="0">
                <a:pos x="wd2" y="hd2"/>
              </a:cxn>
              <a:cxn ang="5400000">
                <a:pos x="wd2" y="hd2"/>
              </a:cxn>
              <a:cxn ang="10800000">
                <a:pos x="wd2" y="hd2"/>
              </a:cxn>
              <a:cxn ang="16200000">
                <a:pos x="wd2" y="hd2"/>
              </a:cxn>
            </a:cxnLst>
            <a:rect l="0" t="0" r="r" b="b"/>
            <a:pathLst>
              <a:path w="21545" h="21564" extrusionOk="0">
                <a:moveTo>
                  <a:pt x="20835" y="20"/>
                </a:moveTo>
                <a:lnTo>
                  <a:pt x="10713" y="4477"/>
                </a:lnTo>
                <a:lnTo>
                  <a:pt x="4190" y="4477"/>
                </a:lnTo>
                <a:cubicBezTo>
                  <a:pt x="1895" y="4477"/>
                  <a:pt x="0" y="6852"/>
                  <a:pt x="0" y="9726"/>
                </a:cubicBezTo>
                <a:cubicBezTo>
                  <a:pt x="0" y="12601"/>
                  <a:pt x="1895" y="14958"/>
                  <a:pt x="4190" y="14958"/>
                </a:cubicBezTo>
                <a:lnTo>
                  <a:pt x="6608" y="14958"/>
                </a:lnTo>
                <a:lnTo>
                  <a:pt x="7957" y="21053"/>
                </a:lnTo>
                <a:cubicBezTo>
                  <a:pt x="8047" y="21391"/>
                  <a:pt x="8281" y="21564"/>
                  <a:pt x="8506" y="21564"/>
                </a:cubicBezTo>
                <a:cubicBezTo>
                  <a:pt x="8551" y="21564"/>
                  <a:pt x="8587" y="21564"/>
                  <a:pt x="8632" y="21564"/>
                </a:cubicBezTo>
                <a:cubicBezTo>
                  <a:pt x="8947" y="21451"/>
                  <a:pt x="9130" y="21043"/>
                  <a:pt x="9040" y="20648"/>
                </a:cubicBezTo>
                <a:lnTo>
                  <a:pt x="7789" y="14958"/>
                </a:lnTo>
                <a:lnTo>
                  <a:pt x="10657" y="14958"/>
                </a:lnTo>
                <a:lnTo>
                  <a:pt x="20779" y="19415"/>
                </a:lnTo>
                <a:cubicBezTo>
                  <a:pt x="20824" y="19415"/>
                  <a:pt x="20917" y="19468"/>
                  <a:pt x="20962" y="19468"/>
                </a:cubicBezTo>
                <a:cubicBezTo>
                  <a:pt x="21097" y="19468"/>
                  <a:pt x="21195" y="19418"/>
                  <a:pt x="21285" y="19362"/>
                </a:cubicBezTo>
                <a:cubicBezTo>
                  <a:pt x="21420" y="19249"/>
                  <a:pt x="21510" y="19024"/>
                  <a:pt x="21510" y="18798"/>
                </a:cubicBezTo>
                <a:lnTo>
                  <a:pt x="21510" y="760"/>
                </a:lnTo>
                <a:cubicBezTo>
                  <a:pt x="21600" y="478"/>
                  <a:pt x="21504" y="313"/>
                  <a:pt x="21369" y="144"/>
                </a:cubicBezTo>
                <a:cubicBezTo>
                  <a:pt x="21235" y="31"/>
                  <a:pt x="21015" y="-36"/>
                  <a:pt x="20835" y="20"/>
                </a:cubicBezTo>
                <a:close/>
                <a:moveTo>
                  <a:pt x="20470" y="1764"/>
                </a:moveTo>
                <a:lnTo>
                  <a:pt x="20470" y="17777"/>
                </a:lnTo>
                <a:lnTo>
                  <a:pt x="11430" y="13778"/>
                </a:lnTo>
                <a:lnTo>
                  <a:pt x="11430" y="5781"/>
                </a:lnTo>
                <a:lnTo>
                  <a:pt x="20470" y="1764"/>
                </a:lnTo>
                <a:close/>
                <a:moveTo>
                  <a:pt x="4190" y="5992"/>
                </a:moveTo>
                <a:lnTo>
                  <a:pt x="10207" y="5992"/>
                </a:lnTo>
                <a:lnTo>
                  <a:pt x="10207" y="13602"/>
                </a:lnTo>
                <a:lnTo>
                  <a:pt x="4190" y="13602"/>
                </a:lnTo>
                <a:cubicBezTo>
                  <a:pt x="2525" y="13545"/>
                  <a:pt x="1167" y="11865"/>
                  <a:pt x="1167" y="9779"/>
                </a:cubicBezTo>
                <a:cubicBezTo>
                  <a:pt x="1167" y="7694"/>
                  <a:pt x="2525" y="5992"/>
                  <a:pt x="4190" y="5992"/>
                </a:cubicBezTo>
                <a:close/>
                <a:moveTo>
                  <a:pt x="2840" y="9022"/>
                </a:moveTo>
                <a:cubicBezTo>
                  <a:pt x="2525" y="9022"/>
                  <a:pt x="2249" y="9367"/>
                  <a:pt x="2249" y="9762"/>
                </a:cubicBezTo>
                <a:cubicBezTo>
                  <a:pt x="2249" y="10156"/>
                  <a:pt x="2525" y="10484"/>
                  <a:pt x="2840" y="10484"/>
                </a:cubicBezTo>
                <a:lnTo>
                  <a:pt x="4639" y="10484"/>
                </a:lnTo>
                <a:cubicBezTo>
                  <a:pt x="4954" y="10484"/>
                  <a:pt x="5216" y="10156"/>
                  <a:pt x="5216" y="9762"/>
                </a:cubicBezTo>
                <a:cubicBezTo>
                  <a:pt x="5216" y="9367"/>
                  <a:pt x="4954" y="9022"/>
                  <a:pt x="4639" y="9022"/>
                </a:cubicBezTo>
                <a:lnTo>
                  <a:pt x="2840" y="9022"/>
                </a:lnTo>
                <a:close/>
              </a:path>
            </a:pathLst>
          </a:custGeom>
          <a:solidFill>
            <a:srgbClr val="000000"/>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52" name="Form"/>
          <p:cNvSpPr/>
          <p:nvPr/>
        </p:nvSpPr>
        <p:spPr>
          <a:xfrm>
            <a:off x="3798808" y="3955522"/>
            <a:ext cx="165260" cy="174518"/>
          </a:xfrm>
          <a:custGeom>
            <a:avLst/>
            <a:gdLst/>
            <a:ahLst/>
            <a:cxnLst>
              <a:cxn ang="0">
                <a:pos x="wd2" y="hd2"/>
              </a:cxn>
              <a:cxn ang="5400000">
                <a:pos x="wd2" y="hd2"/>
              </a:cxn>
              <a:cxn ang="10800000">
                <a:pos x="wd2" y="hd2"/>
              </a:cxn>
              <a:cxn ang="16200000">
                <a:pos x="wd2" y="hd2"/>
              </a:cxn>
            </a:cxnLst>
            <a:rect l="0" t="0" r="r" b="b"/>
            <a:pathLst>
              <a:path w="21600" h="20775" extrusionOk="0">
                <a:moveTo>
                  <a:pt x="21164" y="1159"/>
                </a:moveTo>
                <a:cubicBezTo>
                  <a:pt x="20915" y="1046"/>
                  <a:pt x="20604" y="1046"/>
                  <a:pt x="20355" y="1159"/>
                </a:cubicBezTo>
                <a:cubicBezTo>
                  <a:pt x="17305" y="2803"/>
                  <a:pt x="14255" y="1953"/>
                  <a:pt x="11018" y="1103"/>
                </a:cubicBezTo>
                <a:cubicBezTo>
                  <a:pt x="7594" y="139"/>
                  <a:pt x="3984" y="-825"/>
                  <a:pt x="373" y="1159"/>
                </a:cubicBezTo>
                <a:cubicBezTo>
                  <a:pt x="124" y="1273"/>
                  <a:pt x="0" y="1556"/>
                  <a:pt x="0" y="1783"/>
                </a:cubicBezTo>
                <a:lnTo>
                  <a:pt x="0" y="10910"/>
                </a:lnTo>
                <a:cubicBezTo>
                  <a:pt x="0" y="10910"/>
                  <a:pt x="0" y="10910"/>
                  <a:pt x="0" y="10910"/>
                </a:cubicBezTo>
                <a:lnTo>
                  <a:pt x="0" y="20038"/>
                </a:lnTo>
                <a:cubicBezTo>
                  <a:pt x="0" y="20435"/>
                  <a:pt x="373" y="20775"/>
                  <a:pt x="809" y="20775"/>
                </a:cubicBezTo>
                <a:cubicBezTo>
                  <a:pt x="1245" y="20775"/>
                  <a:pt x="1619" y="20435"/>
                  <a:pt x="1619" y="20038"/>
                </a:cubicBezTo>
                <a:lnTo>
                  <a:pt x="1619" y="11364"/>
                </a:lnTo>
                <a:cubicBezTo>
                  <a:pt x="4544" y="10003"/>
                  <a:pt x="7470" y="10797"/>
                  <a:pt x="10582" y="11647"/>
                </a:cubicBezTo>
                <a:cubicBezTo>
                  <a:pt x="12574" y="12214"/>
                  <a:pt x="14566" y="12725"/>
                  <a:pt x="16620" y="12725"/>
                </a:cubicBezTo>
                <a:cubicBezTo>
                  <a:pt x="18176" y="12725"/>
                  <a:pt x="19670" y="12441"/>
                  <a:pt x="21227" y="11534"/>
                </a:cubicBezTo>
                <a:cubicBezTo>
                  <a:pt x="21476" y="11421"/>
                  <a:pt x="21600" y="11137"/>
                  <a:pt x="21600" y="10910"/>
                </a:cubicBezTo>
                <a:lnTo>
                  <a:pt x="21600" y="1783"/>
                </a:lnTo>
                <a:cubicBezTo>
                  <a:pt x="21538" y="1556"/>
                  <a:pt x="21413" y="1329"/>
                  <a:pt x="21164" y="1159"/>
                </a:cubicBezTo>
                <a:close/>
                <a:moveTo>
                  <a:pt x="19982" y="10514"/>
                </a:moveTo>
                <a:cubicBezTo>
                  <a:pt x="17056" y="11874"/>
                  <a:pt x="14130" y="11081"/>
                  <a:pt x="11018" y="10230"/>
                </a:cubicBezTo>
                <a:cubicBezTo>
                  <a:pt x="9026" y="9663"/>
                  <a:pt x="7034" y="9153"/>
                  <a:pt x="4980" y="9153"/>
                </a:cubicBezTo>
                <a:cubicBezTo>
                  <a:pt x="3859" y="9153"/>
                  <a:pt x="2739" y="9323"/>
                  <a:pt x="1556" y="9777"/>
                </a:cubicBezTo>
                <a:lnTo>
                  <a:pt x="1556" y="3200"/>
                </a:lnTo>
                <a:cubicBezTo>
                  <a:pt x="1556" y="3200"/>
                  <a:pt x="1556" y="3200"/>
                  <a:pt x="1556" y="3200"/>
                </a:cubicBezTo>
                <a:lnTo>
                  <a:pt x="1556" y="2236"/>
                </a:lnTo>
                <a:cubicBezTo>
                  <a:pt x="4482" y="876"/>
                  <a:pt x="7408" y="1669"/>
                  <a:pt x="10520" y="2520"/>
                </a:cubicBezTo>
                <a:cubicBezTo>
                  <a:pt x="13570" y="3370"/>
                  <a:pt x="16745" y="4221"/>
                  <a:pt x="19982" y="3030"/>
                </a:cubicBezTo>
                <a:lnTo>
                  <a:pt x="19982" y="10514"/>
                </a:ln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54" name="Form"/>
          <p:cNvSpPr/>
          <p:nvPr/>
        </p:nvSpPr>
        <p:spPr>
          <a:xfrm>
            <a:off x="938897" y="1577609"/>
            <a:ext cx="229092" cy="228324"/>
          </a:xfrm>
          <a:custGeom>
            <a:avLst/>
            <a:gdLst/>
            <a:ahLst/>
            <a:cxnLst>
              <a:cxn ang="0">
                <a:pos x="wd2" y="hd2"/>
              </a:cxn>
              <a:cxn ang="5400000">
                <a:pos x="wd2" y="hd2"/>
              </a:cxn>
              <a:cxn ang="10800000">
                <a:pos x="wd2" y="hd2"/>
              </a:cxn>
              <a:cxn ang="16200000">
                <a:pos x="wd2" y="hd2"/>
              </a:cxn>
            </a:cxnLst>
            <a:rect l="0" t="0" r="r" b="b"/>
            <a:pathLst>
              <a:path w="21518" h="21571" extrusionOk="0">
                <a:moveTo>
                  <a:pt x="11393" y="16"/>
                </a:moveTo>
                <a:cubicBezTo>
                  <a:pt x="11214" y="-29"/>
                  <a:pt x="10996" y="22"/>
                  <a:pt x="10861" y="157"/>
                </a:cubicBezTo>
                <a:lnTo>
                  <a:pt x="168" y="10913"/>
                </a:lnTo>
                <a:cubicBezTo>
                  <a:pt x="-56" y="11138"/>
                  <a:pt x="-56" y="11489"/>
                  <a:pt x="168" y="11714"/>
                </a:cubicBezTo>
                <a:lnTo>
                  <a:pt x="9827" y="21388"/>
                </a:lnTo>
                <a:cubicBezTo>
                  <a:pt x="9916" y="21523"/>
                  <a:pt x="10098" y="21571"/>
                  <a:pt x="10232" y="21571"/>
                </a:cubicBezTo>
                <a:cubicBezTo>
                  <a:pt x="10367" y="21571"/>
                  <a:pt x="10501" y="21532"/>
                  <a:pt x="10680" y="21487"/>
                </a:cubicBezTo>
                <a:lnTo>
                  <a:pt x="21373" y="10730"/>
                </a:lnTo>
                <a:cubicBezTo>
                  <a:pt x="21508" y="10595"/>
                  <a:pt x="21544" y="10362"/>
                  <a:pt x="21499" y="10182"/>
                </a:cubicBezTo>
                <a:lnTo>
                  <a:pt x="19626" y="2364"/>
                </a:lnTo>
                <a:cubicBezTo>
                  <a:pt x="19537" y="2139"/>
                  <a:pt x="19402" y="1959"/>
                  <a:pt x="19179" y="1914"/>
                </a:cubicBezTo>
                <a:lnTo>
                  <a:pt x="11393" y="16"/>
                </a:lnTo>
                <a:close/>
                <a:moveTo>
                  <a:pt x="11435" y="1183"/>
                </a:moveTo>
                <a:lnTo>
                  <a:pt x="18550" y="2898"/>
                </a:lnTo>
                <a:lnTo>
                  <a:pt x="20255" y="10055"/>
                </a:lnTo>
                <a:lnTo>
                  <a:pt x="10190" y="20179"/>
                </a:lnTo>
                <a:lnTo>
                  <a:pt x="1370" y="11307"/>
                </a:lnTo>
                <a:lnTo>
                  <a:pt x="11435" y="1183"/>
                </a:lnTo>
                <a:close/>
                <a:moveTo>
                  <a:pt x="14230" y="4768"/>
                </a:moveTo>
                <a:cubicBezTo>
                  <a:pt x="13772" y="4769"/>
                  <a:pt x="13322" y="4951"/>
                  <a:pt x="12972" y="5303"/>
                </a:cubicBezTo>
                <a:cubicBezTo>
                  <a:pt x="12273" y="6006"/>
                  <a:pt x="12273" y="7145"/>
                  <a:pt x="12972" y="7848"/>
                </a:cubicBezTo>
                <a:cubicBezTo>
                  <a:pt x="13671" y="8551"/>
                  <a:pt x="14804" y="8551"/>
                  <a:pt x="15502" y="7848"/>
                </a:cubicBezTo>
                <a:cubicBezTo>
                  <a:pt x="16201" y="7145"/>
                  <a:pt x="16201" y="6006"/>
                  <a:pt x="15502" y="5303"/>
                </a:cubicBezTo>
                <a:cubicBezTo>
                  <a:pt x="15153" y="4951"/>
                  <a:pt x="14688" y="4768"/>
                  <a:pt x="14230" y="4768"/>
                </a:cubicBezTo>
                <a:close/>
                <a:moveTo>
                  <a:pt x="14230" y="5893"/>
                </a:moveTo>
                <a:cubicBezTo>
                  <a:pt x="14402" y="5893"/>
                  <a:pt x="14575" y="5958"/>
                  <a:pt x="14706" y="6090"/>
                </a:cubicBezTo>
                <a:cubicBezTo>
                  <a:pt x="14968" y="6354"/>
                  <a:pt x="14968" y="6783"/>
                  <a:pt x="14706" y="7046"/>
                </a:cubicBezTo>
                <a:cubicBezTo>
                  <a:pt x="14444" y="7310"/>
                  <a:pt x="14017" y="7310"/>
                  <a:pt x="13755" y="7046"/>
                </a:cubicBezTo>
                <a:cubicBezTo>
                  <a:pt x="13493" y="6783"/>
                  <a:pt x="13493" y="6354"/>
                  <a:pt x="13755" y="6090"/>
                </a:cubicBezTo>
                <a:cubicBezTo>
                  <a:pt x="13886" y="5958"/>
                  <a:pt x="14059" y="5893"/>
                  <a:pt x="14230" y="5893"/>
                </a:cubicBezTo>
                <a:close/>
                <a:moveTo>
                  <a:pt x="7730" y="9451"/>
                </a:moveTo>
                <a:cubicBezTo>
                  <a:pt x="7585" y="9451"/>
                  <a:pt x="7437" y="9507"/>
                  <a:pt x="7325" y="9619"/>
                </a:cubicBezTo>
                <a:cubicBezTo>
                  <a:pt x="7101" y="9844"/>
                  <a:pt x="7101" y="10210"/>
                  <a:pt x="7325" y="10435"/>
                </a:cubicBezTo>
                <a:lnTo>
                  <a:pt x="10722" y="13852"/>
                </a:lnTo>
                <a:cubicBezTo>
                  <a:pt x="10811" y="13987"/>
                  <a:pt x="10993" y="14034"/>
                  <a:pt x="11127" y="14034"/>
                </a:cubicBezTo>
                <a:cubicBezTo>
                  <a:pt x="11306" y="14034"/>
                  <a:pt x="11443" y="13987"/>
                  <a:pt x="11532" y="13852"/>
                </a:cubicBezTo>
                <a:cubicBezTo>
                  <a:pt x="11756" y="13627"/>
                  <a:pt x="11756" y="13261"/>
                  <a:pt x="11532" y="13036"/>
                </a:cubicBezTo>
                <a:lnTo>
                  <a:pt x="8136" y="9619"/>
                </a:lnTo>
                <a:cubicBezTo>
                  <a:pt x="8024" y="9507"/>
                  <a:pt x="7876" y="9451"/>
                  <a:pt x="7730" y="9451"/>
                </a:cubicBezTo>
                <a:close/>
                <a:moveTo>
                  <a:pt x="5494" y="11700"/>
                </a:moveTo>
                <a:cubicBezTo>
                  <a:pt x="5348" y="11700"/>
                  <a:pt x="5200" y="11757"/>
                  <a:pt x="5088" y="11869"/>
                </a:cubicBezTo>
                <a:cubicBezTo>
                  <a:pt x="4865" y="12094"/>
                  <a:pt x="4865" y="12460"/>
                  <a:pt x="5088" y="12685"/>
                </a:cubicBezTo>
                <a:lnTo>
                  <a:pt x="8485" y="16101"/>
                </a:lnTo>
                <a:cubicBezTo>
                  <a:pt x="8574" y="16236"/>
                  <a:pt x="8756" y="16284"/>
                  <a:pt x="8890" y="16284"/>
                </a:cubicBezTo>
                <a:cubicBezTo>
                  <a:pt x="9025" y="16284"/>
                  <a:pt x="9162" y="16236"/>
                  <a:pt x="9296" y="16101"/>
                </a:cubicBezTo>
                <a:cubicBezTo>
                  <a:pt x="9519" y="15876"/>
                  <a:pt x="9519" y="15511"/>
                  <a:pt x="9296" y="15286"/>
                </a:cubicBezTo>
                <a:lnTo>
                  <a:pt x="5899" y="11869"/>
                </a:lnTo>
                <a:cubicBezTo>
                  <a:pt x="5787" y="11757"/>
                  <a:pt x="5639" y="11700"/>
                  <a:pt x="5494" y="11700"/>
                </a:cubicBezTo>
                <a:close/>
              </a:path>
            </a:pathLst>
          </a:custGeom>
          <a:solidFill>
            <a:srgbClr val="000000"/>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34" name="矩形 33">
            <a:extLst>
              <a:ext uri="{FF2B5EF4-FFF2-40B4-BE49-F238E27FC236}">
                <a16:creationId xmlns:a16="http://schemas.microsoft.com/office/drawing/2014/main" id="{EB26C352-C94C-4800-BA53-AAEEC5DAA5EC}"/>
              </a:ext>
            </a:extLst>
          </p:cNvPr>
          <p:cNvSpPr/>
          <p:nvPr/>
        </p:nvSpPr>
        <p:spPr>
          <a:xfrm>
            <a:off x="394458" y="450591"/>
            <a:ext cx="3525324" cy="461665"/>
          </a:xfrm>
          <a:prstGeom prst="rect">
            <a:avLst/>
          </a:prstGeom>
        </p:spPr>
        <p:txBody>
          <a:bodyPr wrap="none">
            <a:spAutoFit/>
          </a:bodyPr>
          <a:lstStyle/>
          <a:p>
            <a:pPr defTabSz="685800"/>
            <a:r>
              <a:rPr lang="en-US" altLang="zh-CN"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回顾会议经验总结</a:t>
            </a:r>
          </a:p>
        </p:txBody>
      </p:sp>
      <p:sp>
        <p:nvSpPr>
          <p:cNvPr id="43" name="文本框 42">
            <a:extLst>
              <a:ext uri="{FF2B5EF4-FFF2-40B4-BE49-F238E27FC236}">
                <a16:creationId xmlns:a16="http://schemas.microsoft.com/office/drawing/2014/main" id="{6567CB7E-D7C8-4563-BBEB-1C8FBA9FF13B}"/>
              </a:ext>
            </a:extLst>
          </p:cNvPr>
          <p:cNvSpPr txBox="1"/>
          <p:nvPr/>
        </p:nvSpPr>
        <p:spPr>
          <a:xfrm>
            <a:off x="1652418" y="1013460"/>
            <a:ext cx="6909939" cy="3464410"/>
          </a:xfrm>
          <a:prstGeom prst="rect">
            <a:avLst/>
          </a:prstGeom>
          <a:noFill/>
        </p:spPr>
        <p:txBody>
          <a:bodyPr wrap="square">
            <a:spAutoFit/>
          </a:bodyPr>
          <a:lstStyle/>
          <a:p>
            <a:pPr algn="l">
              <a:lnSpc>
                <a:spcPct val="150000"/>
              </a:lnSpc>
            </a:pPr>
            <a:r>
              <a:rPr lang="zh-CN" altLang="en-US" b="0" i="0" dirty="0">
                <a:solidFill>
                  <a:srgbClr val="24292E"/>
                </a:solidFill>
                <a:effectLst/>
                <a:latin typeface="-apple-system"/>
              </a:rPr>
              <a:t>在回顾会议中，我们团队认为在计划会议中</a:t>
            </a:r>
            <a:r>
              <a:rPr lang="zh-CN" altLang="en-US" b="1" i="0" dirty="0">
                <a:solidFill>
                  <a:srgbClr val="24292E"/>
                </a:solidFill>
                <a:effectLst/>
                <a:latin typeface="-apple-system"/>
              </a:rPr>
              <a:t>对故事点的估计还是偏乐观一些</a:t>
            </a:r>
            <a:r>
              <a:rPr lang="zh-CN" altLang="en-US" b="0" i="0" dirty="0">
                <a:solidFill>
                  <a:srgbClr val="24292E"/>
                </a:solidFill>
                <a:effectLst/>
                <a:latin typeface="-apple-system"/>
              </a:rPr>
              <a:t>的，受到时间以及下一次作业的影响，我们团队决定的</a:t>
            </a:r>
            <a:r>
              <a:rPr lang="zh-CN" altLang="en-US" b="1" i="0" dirty="0">
                <a:solidFill>
                  <a:srgbClr val="24292E"/>
                </a:solidFill>
                <a:effectLst/>
                <a:latin typeface="-apple-system"/>
              </a:rPr>
              <a:t>第一次封闭开发的时间是五天半</a:t>
            </a:r>
            <a:r>
              <a:rPr lang="zh-CN" altLang="en-US" b="0" i="0" dirty="0">
                <a:solidFill>
                  <a:srgbClr val="24292E"/>
                </a:solidFill>
                <a:effectLst/>
                <a:latin typeface="-apple-system"/>
              </a:rPr>
              <a:t>。</a:t>
            </a:r>
            <a:endParaRPr lang="en-US" altLang="zh-CN" b="0" i="0" dirty="0">
              <a:solidFill>
                <a:srgbClr val="24292E"/>
              </a:solidFill>
              <a:effectLst/>
              <a:latin typeface="-apple-system"/>
            </a:endParaRPr>
          </a:p>
          <a:p>
            <a:pPr algn="l">
              <a:lnSpc>
                <a:spcPct val="150000"/>
              </a:lnSpc>
            </a:pPr>
            <a:endParaRPr lang="en-US" altLang="zh-CN" sz="400" b="0" i="0" dirty="0">
              <a:solidFill>
                <a:srgbClr val="24292E"/>
              </a:solidFill>
              <a:effectLst/>
              <a:latin typeface="-apple-system"/>
            </a:endParaRPr>
          </a:p>
          <a:p>
            <a:pPr algn="l">
              <a:lnSpc>
                <a:spcPct val="150000"/>
              </a:lnSpc>
            </a:pPr>
            <a:r>
              <a:rPr lang="zh-CN" altLang="en-US" b="0" i="0" dirty="0">
                <a:solidFill>
                  <a:srgbClr val="24292E"/>
                </a:solidFill>
                <a:effectLst/>
                <a:latin typeface="-apple-system"/>
              </a:rPr>
              <a:t>从理论上说如果开发团队的全部人都是</a:t>
            </a:r>
            <a:r>
              <a:rPr lang="en-US" altLang="zh-CN" b="0" i="0" dirty="0">
                <a:solidFill>
                  <a:srgbClr val="24292E"/>
                </a:solidFill>
                <a:effectLst/>
                <a:latin typeface="-apple-system"/>
              </a:rPr>
              <a:t>100%</a:t>
            </a:r>
            <a:r>
              <a:rPr lang="zh-CN" altLang="en-US" b="0" i="0" dirty="0">
                <a:solidFill>
                  <a:srgbClr val="24292E"/>
                </a:solidFill>
                <a:effectLst/>
                <a:latin typeface="-apple-system"/>
              </a:rPr>
              <a:t>投入的话，那么这个目标是可以完成的，但是目前正处于期末阶段，同学同时还需要顾及其他科目的大作业，所以</a:t>
            </a:r>
            <a:r>
              <a:rPr lang="zh-CN" altLang="en-US" b="1" i="0" dirty="0">
                <a:solidFill>
                  <a:srgbClr val="24292E"/>
                </a:solidFill>
                <a:effectLst/>
                <a:latin typeface="-apple-system"/>
              </a:rPr>
              <a:t>实际投入的精力大概是预计的</a:t>
            </a:r>
            <a:r>
              <a:rPr lang="en-US" altLang="zh-CN" b="1" i="0" dirty="0">
                <a:solidFill>
                  <a:srgbClr val="24292E"/>
                </a:solidFill>
                <a:effectLst/>
                <a:latin typeface="-apple-system"/>
              </a:rPr>
              <a:t>80%</a:t>
            </a:r>
            <a:r>
              <a:rPr lang="zh-CN" altLang="en-US" b="1" i="0" dirty="0">
                <a:solidFill>
                  <a:srgbClr val="24292E"/>
                </a:solidFill>
                <a:effectLst/>
                <a:latin typeface="-apple-system"/>
              </a:rPr>
              <a:t>左右</a:t>
            </a:r>
            <a:r>
              <a:rPr lang="zh-CN" altLang="en-US" b="0" i="0" dirty="0">
                <a:solidFill>
                  <a:srgbClr val="24292E"/>
                </a:solidFill>
                <a:effectLst/>
                <a:latin typeface="-apple-system"/>
              </a:rPr>
              <a:t>，导致我们在</a:t>
            </a:r>
            <a:r>
              <a:rPr lang="en-US" altLang="zh-CN" b="0" i="0" dirty="0">
                <a:solidFill>
                  <a:srgbClr val="24292E"/>
                </a:solidFill>
                <a:effectLst/>
                <a:latin typeface="-apple-system"/>
              </a:rPr>
              <a:t>Sprint</a:t>
            </a:r>
            <a:r>
              <a:rPr lang="zh-CN" altLang="en-US" b="0" i="0" dirty="0">
                <a:solidFill>
                  <a:srgbClr val="24292E"/>
                </a:solidFill>
                <a:effectLst/>
                <a:latin typeface="-apple-system"/>
              </a:rPr>
              <a:t>演示时并没有按照目标那样演示一个完整的、已经集成的程序，而是只能够分别展示各自的部件。</a:t>
            </a:r>
          </a:p>
        </p:txBody>
      </p:sp>
    </p:spTree>
    <p:extLst>
      <p:ext uri="{BB962C8B-B14F-4D97-AF65-F5344CB8AC3E}">
        <p14:creationId xmlns:p14="http://schemas.microsoft.com/office/powerpoint/2010/main" val="360041009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036"/>
                                        </p:tgtEl>
                                        <p:attrNameLst>
                                          <p:attrName>style.visibility</p:attrName>
                                        </p:attrNameLst>
                                      </p:cBhvr>
                                      <p:to>
                                        <p:strVal val="visible"/>
                                      </p:to>
                                    </p:set>
                                    <p:anim calcmode="lin" valueType="num">
                                      <p:cBhvr additive="base">
                                        <p:cTn id="7" dur="500" fill="hold"/>
                                        <p:tgtEl>
                                          <p:spTgt spid="1036"/>
                                        </p:tgtEl>
                                        <p:attrNameLst>
                                          <p:attrName>ppt_x</p:attrName>
                                        </p:attrNameLst>
                                      </p:cBhvr>
                                      <p:tavLst>
                                        <p:tav tm="0">
                                          <p:val>
                                            <p:strVal val="#ppt_x"/>
                                          </p:val>
                                        </p:tav>
                                        <p:tav tm="100000">
                                          <p:val>
                                            <p:strVal val="#ppt_x"/>
                                          </p:val>
                                        </p:tav>
                                      </p:tavLst>
                                    </p:anim>
                                    <p:anim calcmode="lin" valueType="num">
                                      <p:cBhvr additive="base">
                                        <p:cTn id="8" dur="500" fill="hold"/>
                                        <p:tgtEl>
                                          <p:spTgt spid="103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54"/>
                                        </p:tgtEl>
                                        <p:attrNameLst>
                                          <p:attrName>style.visibility</p:attrName>
                                        </p:attrNameLst>
                                      </p:cBhvr>
                                      <p:to>
                                        <p:strVal val="visible"/>
                                      </p:to>
                                    </p:set>
                                    <p:anim calcmode="lin" valueType="num">
                                      <p:cBhvr additive="base">
                                        <p:cTn id="11" dur="500" fill="hold"/>
                                        <p:tgtEl>
                                          <p:spTgt spid="1054"/>
                                        </p:tgtEl>
                                        <p:attrNameLst>
                                          <p:attrName>ppt_x</p:attrName>
                                        </p:attrNameLst>
                                      </p:cBhvr>
                                      <p:tavLst>
                                        <p:tav tm="0">
                                          <p:val>
                                            <p:strVal val="#ppt_x"/>
                                          </p:val>
                                        </p:tav>
                                        <p:tav tm="100000">
                                          <p:val>
                                            <p:strVal val="#ppt_x"/>
                                          </p:val>
                                        </p:tav>
                                      </p:tavLst>
                                    </p:anim>
                                    <p:anim calcmode="lin" valueType="num">
                                      <p:cBhvr additive="base">
                                        <p:cTn id="12" dur="500" fill="hold"/>
                                        <p:tgtEl>
                                          <p:spTgt spid="1054"/>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4" fill="hold" nodeType="afterEffect">
                                  <p:stCondLst>
                                    <p:cond delay="0"/>
                                  </p:stCondLst>
                                  <p:childTnLst>
                                    <p:set>
                                      <p:cBhvr>
                                        <p:cTn id="15" dur="1" fill="hold">
                                          <p:stCondLst>
                                            <p:cond delay="0"/>
                                          </p:stCondLst>
                                        </p:cTn>
                                        <p:tgtEl>
                                          <p:spTgt spid="43">
                                            <p:txEl>
                                              <p:pRg st="0" end="0"/>
                                            </p:txEl>
                                          </p:spTgt>
                                        </p:tgtEl>
                                        <p:attrNameLst>
                                          <p:attrName>style.visibility</p:attrName>
                                        </p:attrNameLst>
                                      </p:cBhvr>
                                      <p:to>
                                        <p:strVal val="visible"/>
                                      </p:to>
                                    </p:set>
                                    <p:anim calcmode="lin" valueType="num">
                                      <p:cBhvr additive="base">
                                        <p:cTn id="16"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par>
                          <p:cTn id="18" fill="hold">
                            <p:stCondLst>
                              <p:cond delay="1000"/>
                            </p:stCondLst>
                            <p:childTnLst>
                              <p:par>
                                <p:cTn id="19" presetID="2" presetClass="entr" presetSubtype="4" fill="hold" grpId="0" nodeType="afterEffect">
                                  <p:stCondLst>
                                    <p:cond delay="0"/>
                                  </p:stCondLst>
                                  <p:childTnLst>
                                    <p:set>
                                      <p:cBhvr>
                                        <p:cTn id="20" dur="1" fill="hold">
                                          <p:stCondLst>
                                            <p:cond delay="0"/>
                                          </p:stCondLst>
                                        </p:cTn>
                                        <p:tgtEl>
                                          <p:spTgt spid="1051"/>
                                        </p:tgtEl>
                                        <p:attrNameLst>
                                          <p:attrName>style.visibility</p:attrName>
                                        </p:attrNameLst>
                                      </p:cBhvr>
                                      <p:to>
                                        <p:strVal val="visible"/>
                                      </p:to>
                                    </p:set>
                                    <p:anim calcmode="lin" valueType="num">
                                      <p:cBhvr additive="base">
                                        <p:cTn id="21" dur="500" fill="hold"/>
                                        <p:tgtEl>
                                          <p:spTgt spid="1051"/>
                                        </p:tgtEl>
                                        <p:attrNameLst>
                                          <p:attrName>ppt_x</p:attrName>
                                        </p:attrNameLst>
                                      </p:cBhvr>
                                      <p:tavLst>
                                        <p:tav tm="0">
                                          <p:val>
                                            <p:strVal val="#ppt_x"/>
                                          </p:val>
                                        </p:tav>
                                        <p:tav tm="100000">
                                          <p:val>
                                            <p:strVal val="#ppt_x"/>
                                          </p:val>
                                        </p:tav>
                                      </p:tavLst>
                                    </p:anim>
                                    <p:anim calcmode="lin" valueType="num">
                                      <p:cBhvr additive="base">
                                        <p:cTn id="22" dur="500" fill="hold"/>
                                        <p:tgtEl>
                                          <p:spTgt spid="1051"/>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032"/>
                                        </p:tgtEl>
                                        <p:attrNameLst>
                                          <p:attrName>style.visibility</p:attrName>
                                        </p:attrNameLst>
                                      </p:cBhvr>
                                      <p:to>
                                        <p:strVal val="visible"/>
                                      </p:to>
                                    </p:set>
                                    <p:anim calcmode="lin" valueType="num">
                                      <p:cBhvr additive="base">
                                        <p:cTn id="25" dur="500" fill="hold"/>
                                        <p:tgtEl>
                                          <p:spTgt spid="1032"/>
                                        </p:tgtEl>
                                        <p:attrNameLst>
                                          <p:attrName>ppt_x</p:attrName>
                                        </p:attrNameLst>
                                      </p:cBhvr>
                                      <p:tavLst>
                                        <p:tav tm="0">
                                          <p:val>
                                            <p:strVal val="#ppt_x"/>
                                          </p:val>
                                        </p:tav>
                                        <p:tav tm="100000">
                                          <p:val>
                                            <p:strVal val="#ppt_x"/>
                                          </p:val>
                                        </p:tav>
                                      </p:tavLst>
                                    </p:anim>
                                    <p:anim calcmode="lin" valueType="num">
                                      <p:cBhvr additive="base">
                                        <p:cTn id="26" dur="500" fill="hold"/>
                                        <p:tgtEl>
                                          <p:spTgt spid="1032"/>
                                        </p:tgtEl>
                                        <p:attrNameLst>
                                          <p:attrName>ppt_y</p:attrName>
                                        </p:attrNameLst>
                                      </p:cBhvr>
                                      <p:tavLst>
                                        <p:tav tm="0">
                                          <p:val>
                                            <p:strVal val="1+#ppt_h/2"/>
                                          </p:val>
                                        </p:tav>
                                        <p:tav tm="100000">
                                          <p:val>
                                            <p:strVal val="#ppt_y"/>
                                          </p:val>
                                        </p:tav>
                                      </p:tavLst>
                                    </p:anim>
                                  </p:childTnLst>
                                </p:cTn>
                              </p:par>
                            </p:childTnLst>
                          </p:cTn>
                        </p:par>
                        <p:par>
                          <p:cTn id="27" fill="hold">
                            <p:stCondLst>
                              <p:cond delay="1500"/>
                            </p:stCondLst>
                            <p:childTnLst>
                              <p:par>
                                <p:cTn id="28" presetID="2" presetClass="entr" presetSubtype="4" fill="hold" nodeType="afterEffect">
                                  <p:stCondLst>
                                    <p:cond delay="0"/>
                                  </p:stCondLst>
                                  <p:childTnLst>
                                    <p:set>
                                      <p:cBhvr>
                                        <p:cTn id="29" dur="1" fill="hold">
                                          <p:stCondLst>
                                            <p:cond delay="0"/>
                                          </p:stCondLst>
                                        </p:cTn>
                                        <p:tgtEl>
                                          <p:spTgt spid="43">
                                            <p:txEl>
                                              <p:pRg st="2" end="2"/>
                                            </p:txEl>
                                          </p:spTgt>
                                        </p:tgtEl>
                                        <p:attrNameLst>
                                          <p:attrName>style.visibility</p:attrName>
                                        </p:attrNameLst>
                                      </p:cBhvr>
                                      <p:to>
                                        <p:strVal val="visible"/>
                                      </p:to>
                                    </p:set>
                                    <p:anim calcmode="lin" valueType="num">
                                      <p:cBhvr additive="base">
                                        <p:cTn id="30" dur="500" fill="hold"/>
                                        <p:tgtEl>
                                          <p:spTgt spid="43">
                                            <p:txEl>
                                              <p:pRg st="2" end="2"/>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4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2" grpId="0" animBg="1"/>
      <p:bldP spid="1036" grpId="0" animBg="1"/>
      <p:bldP spid="1051" grpId="0" animBg="1"/>
      <p:bldP spid="105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占位符 5">
            <a:extLst>
              <a:ext uri="{FF2B5EF4-FFF2-40B4-BE49-F238E27FC236}">
                <a16:creationId xmlns:a16="http://schemas.microsoft.com/office/drawing/2014/main" id="{EB27ADC4-F498-48DB-8B88-18DD667CABA7}"/>
              </a:ext>
            </a:extLst>
          </p:cNvPr>
          <p:cNvPicPr>
            <a:picLocks noChangeAspect="1"/>
          </p:cNvPicPr>
          <p:nvPr/>
        </p:nvPicPr>
        <p:blipFill rotWithShape="1">
          <a:blip r:embed="rId3">
            <a:extLst>
              <a:ext uri="{28A0092B-C50C-407E-A947-70E740481C1C}">
                <a14:useLocalDpi xmlns:a14="http://schemas.microsoft.com/office/drawing/2010/main" val="0"/>
              </a:ext>
            </a:extLst>
          </a:blip>
          <a:srcRect l="9656" t="9253" r="13203" b="39626"/>
          <a:stretch/>
        </p:blipFill>
        <p:spPr>
          <a:xfrm>
            <a:off x="4416375" y="1004548"/>
            <a:ext cx="3919782" cy="3472840"/>
          </a:xfrm>
          <a:prstGeom prst="rect">
            <a:avLst/>
          </a:prstGeom>
          <a:blipFill>
            <a:blip r:embed="rId4"/>
            <a:stretch>
              <a:fillRect/>
            </a:stretch>
          </a:blipFill>
        </p:spPr>
      </p:pic>
      <p:pic>
        <p:nvPicPr>
          <p:cNvPr id="33" name="图片占位符 5">
            <a:extLst>
              <a:ext uri="{FF2B5EF4-FFF2-40B4-BE49-F238E27FC236}">
                <a16:creationId xmlns:a16="http://schemas.microsoft.com/office/drawing/2014/main" id="{EFBBB05F-A10E-46E2-9ACD-ED5176E05C4B}"/>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9656" t="9253" r="13203" b="39626"/>
          <a:stretch/>
        </p:blipFill>
        <p:spPr>
          <a:xfrm>
            <a:off x="1652418" y="1004548"/>
            <a:ext cx="3919782" cy="3472840"/>
          </a:xfrm>
        </p:spPr>
      </p:pic>
      <p:sp>
        <p:nvSpPr>
          <p:cNvPr id="1050" name="Form"/>
          <p:cNvSpPr/>
          <p:nvPr/>
        </p:nvSpPr>
        <p:spPr>
          <a:xfrm>
            <a:off x="6576824" y="2740968"/>
            <a:ext cx="228979" cy="231161"/>
          </a:xfrm>
          <a:custGeom>
            <a:avLst/>
            <a:gdLst/>
            <a:ahLst/>
            <a:cxnLst>
              <a:cxn ang="0">
                <a:pos x="wd2" y="hd2"/>
              </a:cxn>
              <a:cxn ang="5400000">
                <a:pos x="wd2" y="hd2"/>
              </a:cxn>
              <a:cxn ang="10800000">
                <a:pos x="wd2" y="hd2"/>
              </a:cxn>
              <a:cxn ang="16200000">
                <a:pos x="wd2" y="hd2"/>
              </a:cxn>
            </a:cxnLst>
            <a:rect l="0" t="0" r="r" b="b"/>
            <a:pathLst>
              <a:path w="21460" h="21561" extrusionOk="0">
                <a:moveTo>
                  <a:pt x="10349" y="100"/>
                </a:moveTo>
                <a:lnTo>
                  <a:pt x="223" y="7471"/>
                </a:lnTo>
                <a:cubicBezTo>
                  <a:pt x="89" y="7605"/>
                  <a:pt x="0" y="7794"/>
                  <a:pt x="0" y="7971"/>
                </a:cubicBezTo>
                <a:cubicBezTo>
                  <a:pt x="0" y="8149"/>
                  <a:pt x="131" y="8327"/>
                  <a:pt x="265" y="8415"/>
                </a:cubicBezTo>
                <a:lnTo>
                  <a:pt x="10405" y="15342"/>
                </a:lnTo>
                <a:cubicBezTo>
                  <a:pt x="10494" y="15387"/>
                  <a:pt x="10578" y="15426"/>
                  <a:pt x="10712" y="15426"/>
                </a:cubicBezTo>
                <a:cubicBezTo>
                  <a:pt x="10801" y="15426"/>
                  <a:pt x="10930" y="15390"/>
                  <a:pt x="11019" y="15301"/>
                </a:cubicBezTo>
                <a:lnTo>
                  <a:pt x="21159" y="8193"/>
                </a:lnTo>
                <a:cubicBezTo>
                  <a:pt x="21293" y="8104"/>
                  <a:pt x="21382" y="7971"/>
                  <a:pt x="21382" y="7749"/>
                </a:cubicBezTo>
                <a:cubicBezTo>
                  <a:pt x="21382" y="7527"/>
                  <a:pt x="21293" y="7338"/>
                  <a:pt x="21159" y="7249"/>
                </a:cubicBezTo>
                <a:lnTo>
                  <a:pt x="11019" y="100"/>
                </a:lnTo>
                <a:cubicBezTo>
                  <a:pt x="10840" y="-33"/>
                  <a:pt x="10528" y="-33"/>
                  <a:pt x="10349" y="100"/>
                </a:cubicBezTo>
                <a:close/>
                <a:moveTo>
                  <a:pt x="10712" y="1308"/>
                </a:moveTo>
                <a:lnTo>
                  <a:pt x="19862" y="7749"/>
                </a:lnTo>
                <a:lnTo>
                  <a:pt x="10712" y="14135"/>
                </a:lnTo>
                <a:lnTo>
                  <a:pt x="1562" y="7916"/>
                </a:lnTo>
                <a:lnTo>
                  <a:pt x="10712" y="1308"/>
                </a:lnTo>
                <a:close/>
                <a:moveTo>
                  <a:pt x="20978" y="10220"/>
                </a:moveTo>
                <a:cubicBezTo>
                  <a:pt x="20833" y="10198"/>
                  <a:pt x="20679" y="10242"/>
                  <a:pt x="20545" y="10331"/>
                </a:cubicBezTo>
                <a:lnTo>
                  <a:pt x="10726" y="17216"/>
                </a:lnTo>
                <a:lnTo>
                  <a:pt x="907" y="10498"/>
                </a:lnTo>
                <a:cubicBezTo>
                  <a:pt x="639" y="10320"/>
                  <a:pt x="290" y="10370"/>
                  <a:pt x="112" y="10637"/>
                </a:cubicBezTo>
                <a:cubicBezTo>
                  <a:pt x="-67" y="10903"/>
                  <a:pt x="-31" y="11264"/>
                  <a:pt x="237" y="11442"/>
                </a:cubicBezTo>
                <a:lnTo>
                  <a:pt x="10377" y="18369"/>
                </a:lnTo>
                <a:cubicBezTo>
                  <a:pt x="10467" y="18413"/>
                  <a:pt x="10550" y="18452"/>
                  <a:pt x="10684" y="18452"/>
                </a:cubicBezTo>
                <a:cubicBezTo>
                  <a:pt x="10773" y="18452"/>
                  <a:pt x="10910" y="18413"/>
                  <a:pt x="11089" y="18369"/>
                </a:cubicBezTo>
                <a:lnTo>
                  <a:pt x="21215" y="11261"/>
                </a:lnTo>
                <a:cubicBezTo>
                  <a:pt x="21483" y="11083"/>
                  <a:pt x="21533" y="10723"/>
                  <a:pt x="21354" y="10456"/>
                </a:cubicBezTo>
                <a:cubicBezTo>
                  <a:pt x="21265" y="10323"/>
                  <a:pt x="21123" y="10242"/>
                  <a:pt x="20978" y="10220"/>
                </a:cubicBezTo>
                <a:close/>
                <a:moveTo>
                  <a:pt x="20978" y="13330"/>
                </a:moveTo>
                <a:cubicBezTo>
                  <a:pt x="20833" y="13307"/>
                  <a:pt x="20679" y="13352"/>
                  <a:pt x="20545" y="13441"/>
                </a:cubicBezTo>
                <a:lnTo>
                  <a:pt x="10726" y="20326"/>
                </a:lnTo>
                <a:lnTo>
                  <a:pt x="907" y="13607"/>
                </a:lnTo>
                <a:cubicBezTo>
                  <a:pt x="639" y="13430"/>
                  <a:pt x="290" y="13479"/>
                  <a:pt x="112" y="13746"/>
                </a:cubicBezTo>
                <a:cubicBezTo>
                  <a:pt x="-67" y="14013"/>
                  <a:pt x="-31" y="14373"/>
                  <a:pt x="237" y="14551"/>
                </a:cubicBezTo>
                <a:lnTo>
                  <a:pt x="10377" y="21478"/>
                </a:lnTo>
                <a:cubicBezTo>
                  <a:pt x="10467" y="21523"/>
                  <a:pt x="10550" y="21561"/>
                  <a:pt x="10684" y="21561"/>
                </a:cubicBezTo>
                <a:cubicBezTo>
                  <a:pt x="10773" y="21561"/>
                  <a:pt x="10910" y="21567"/>
                  <a:pt x="11089" y="21478"/>
                </a:cubicBezTo>
                <a:lnTo>
                  <a:pt x="21215" y="14371"/>
                </a:lnTo>
                <a:cubicBezTo>
                  <a:pt x="21483" y="14193"/>
                  <a:pt x="21533" y="13832"/>
                  <a:pt x="21354" y="13566"/>
                </a:cubicBezTo>
                <a:cubicBezTo>
                  <a:pt x="21265" y="13432"/>
                  <a:pt x="21123" y="13352"/>
                  <a:pt x="20978" y="13330"/>
                </a:cubicBez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52" name="Form"/>
          <p:cNvSpPr/>
          <p:nvPr/>
        </p:nvSpPr>
        <p:spPr>
          <a:xfrm>
            <a:off x="3798808" y="3955522"/>
            <a:ext cx="165260" cy="174518"/>
          </a:xfrm>
          <a:custGeom>
            <a:avLst/>
            <a:gdLst/>
            <a:ahLst/>
            <a:cxnLst>
              <a:cxn ang="0">
                <a:pos x="wd2" y="hd2"/>
              </a:cxn>
              <a:cxn ang="5400000">
                <a:pos x="wd2" y="hd2"/>
              </a:cxn>
              <a:cxn ang="10800000">
                <a:pos x="wd2" y="hd2"/>
              </a:cxn>
              <a:cxn ang="16200000">
                <a:pos x="wd2" y="hd2"/>
              </a:cxn>
            </a:cxnLst>
            <a:rect l="0" t="0" r="r" b="b"/>
            <a:pathLst>
              <a:path w="21600" h="20775" extrusionOk="0">
                <a:moveTo>
                  <a:pt x="21164" y="1159"/>
                </a:moveTo>
                <a:cubicBezTo>
                  <a:pt x="20915" y="1046"/>
                  <a:pt x="20604" y="1046"/>
                  <a:pt x="20355" y="1159"/>
                </a:cubicBezTo>
                <a:cubicBezTo>
                  <a:pt x="17305" y="2803"/>
                  <a:pt x="14255" y="1953"/>
                  <a:pt x="11018" y="1103"/>
                </a:cubicBezTo>
                <a:cubicBezTo>
                  <a:pt x="7594" y="139"/>
                  <a:pt x="3984" y="-825"/>
                  <a:pt x="373" y="1159"/>
                </a:cubicBezTo>
                <a:cubicBezTo>
                  <a:pt x="124" y="1273"/>
                  <a:pt x="0" y="1556"/>
                  <a:pt x="0" y="1783"/>
                </a:cubicBezTo>
                <a:lnTo>
                  <a:pt x="0" y="10910"/>
                </a:lnTo>
                <a:cubicBezTo>
                  <a:pt x="0" y="10910"/>
                  <a:pt x="0" y="10910"/>
                  <a:pt x="0" y="10910"/>
                </a:cubicBezTo>
                <a:lnTo>
                  <a:pt x="0" y="20038"/>
                </a:lnTo>
                <a:cubicBezTo>
                  <a:pt x="0" y="20435"/>
                  <a:pt x="373" y="20775"/>
                  <a:pt x="809" y="20775"/>
                </a:cubicBezTo>
                <a:cubicBezTo>
                  <a:pt x="1245" y="20775"/>
                  <a:pt x="1619" y="20435"/>
                  <a:pt x="1619" y="20038"/>
                </a:cubicBezTo>
                <a:lnTo>
                  <a:pt x="1619" y="11364"/>
                </a:lnTo>
                <a:cubicBezTo>
                  <a:pt x="4544" y="10003"/>
                  <a:pt x="7470" y="10797"/>
                  <a:pt x="10582" y="11647"/>
                </a:cubicBezTo>
                <a:cubicBezTo>
                  <a:pt x="12574" y="12214"/>
                  <a:pt x="14566" y="12725"/>
                  <a:pt x="16620" y="12725"/>
                </a:cubicBezTo>
                <a:cubicBezTo>
                  <a:pt x="18176" y="12725"/>
                  <a:pt x="19670" y="12441"/>
                  <a:pt x="21227" y="11534"/>
                </a:cubicBezTo>
                <a:cubicBezTo>
                  <a:pt x="21476" y="11421"/>
                  <a:pt x="21600" y="11137"/>
                  <a:pt x="21600" y="10910"/>
                </a:cubicBezTo>
                <a:lnTo>
                  <a:pt x="21600" y="1783"/>
                </a:lnTo>
                <a:cubicBezTo>
                  <a:pt x="21538" y="1556"/>
                  <a:pt x="21413" y="1329"/>
                  <a:pt x="21164" y="1159"/>
                </a:cubicBezTo>
                <a:close/>
                <a:moveTo>
                  <a:pt x="19982" y="10514"/>
                </a:moveTo>
                <a:cubicBezTo>
                  <a:pt x="17056" y="11874"/>
                  <a:pt x="14130" y="11081"/>
                  <a:pt x="11018" y="10230"/>
                </a:cubicBezTo>
                <a:cubicBezTo>
                  <a:pt x="9026" y="9663"/>
                  <a:pt x="7034" y="9153"/>
                  <a:pt x="4980" y="9153"/>
                </a:cubicBezTo>
                <a:cubicBezTo>
                  <a:pt x="3859" y="9153"/>
                  <a:pt x="2739" y="9323"/>
                  <a:pt x="1556" y="9777"/>
                </a:cubicBezTo>
                <a:lnTo>
                  <a:pt x="1556" y="3200"/>
                </a:lnTo>
                <a:cubicBezTo>
                  <a:pt x="1556" y="3200"/>
                  <a:pt x="1556" y="3200"/>
                  <a:pt x="1556" y="3200"/>
                </a:cubicBezTo>
                <a:lnTo>
                  <a:pt x="1556" y="2236"/>
                </a:lnTo>
                <a:cubicBezTo>
                  <a:pt x="4482" y="876"/>
                  <a:pt x="7408" y="1669"/>
                  <a:pt x="10520" y="2520"/>
                </a:cubicBezTo>
                <a:cubicBezTo>
                  <a:pt x="13570" y="3370"/>
                  <a:pt x="16745" y="4221"/>
                  <a:pt x="19982" y="3030"/>
                </a:cubicBezTo>
                <a:lnTo>
                  <a:pt x="19982" y="10514"/>
                </a:ln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34" name="矩形 33">
            <a:extLst>
              <a:ext uri="{FF2B5EF4-FFF2-40B4-BE49-F238E27FC236}">
                <a16:creationId xmlns:a16="http://schemas.microsoft.com/office/drawing/2014/main" id="{EB26C352-C94C-4800-BA53-AAEEC5DAA5EC}"/>
              </a:ext>
            </a:extLst>
          </p:cNvPr>
          <p:cNvSpPr/>
          <p:nvPr/>
        </p:nvSpPr>
        <p:spPr>
          <a:xfrm>
            <a:off x="394458" y="450591"/>
            <a:ext cx="3525324" cy="461665"/>
          </a:xfrm>
          <a:prstGeom prst="rect">
            <a:avLst/>
          </a:prstGeom>
        </p:spPr>
        <p:txBody>
          <a:bodyPr wrap="none">
            <a:spAutoFit/>
          </a:bodyPr>
          <a:lstStyle/>
          <a:p>
            <a:pPr defTabSz="685800"/>
            <a:r>
              <a:rPr lang="en-US" altLang="zh-CN"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Sprint</a:t>
            </a:r>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回顾会议经验总结</a:t>
            </a:r>
          </a:p>
        </p:txBody>
      </p:sp>
      <p:sp>
        <p:nvSpPr>
          <p:cNvPr id="43" name="文本框 42">
            <a:extLst>
              <a:ext uri="{FF2B5EF4-FFF2-40B4-BE49-F238E27FC236}">
                <a16:creationId xmlns:a16="http://schemas.microsoft.com/office/drawing/2014/main" id="{6567CB7E-D7C8-4563-BBEB-1C8FBA9FF13B}"/>
              </a:ext>
            </a:extLst>
          </p:cNvPr>
          <p:cNvSpPr txBox="1"/>
          <p:nvPr/>
        </p:nvSpPr>
        <p:spPr>
          <a:xfrm>
            <a:off x="1652418" y="1013460"/>
            <a:ext cx="6779693" cy="3233578"/>
          </a:xfrm>
          <a:prstGeom prst="rect">
            <a:avLst/>
          </a:prstGeom>
          <a:noFill/>
        </p:spPr>
        <p:txBody>
          <a:bodyPr wrap="square">
            <a:spAutoFit/>
          </a:bodyPr>
          <a:lstStyle/>
          <a:p>
            <a:pPr>
              <a:lnSpc>
                <a:spcPct val="150000"/>
              </a:lnSpc>
            </a:pPr>
            <a:r>
              <a:rPr lang="zh-CN" altLang="en-US" dirty="0">
                <a:solidFill>
                  <a:srgbClr val="24292E"/>
                </a:solidFill>
                <a:latin typeface="-apple-system"/>
              </a:rPr>
              <a:t>关于这种情况，作为团队项目经理的张淇有些不知所措，所以询问了老师。</a:t>
            </a:r>
            <a:r>
              <a:rPr lang="zh-CN" altLang="en-US" b="1" dirty="0">
                <a:solidFill>
                  <a:srgbClr val="24292E"/>
                </a:solidFill>
                <a:latin typeface="-apple-system"/>
              </a:rPr>
              <a:t>在听取了老师的建议后</a:t>
            </a:r>
            <a:r>
              <a:rPr lang="zh-CN" altLang="en-US" dirty="0">
                <a:solidFill>
                  <a:srgbClr val="24292E"/>
                </a:solidFill>
                <a:latin typeface="-apple-system"/>
              </a:rPr>
              <a:t>，我们团队在这个过程后增加了一个小的迭代周期用于弥补没有完成的任务，从而实现目标。</a:t>
            </a:r>
            <a:endParaRPr lang="en-US" altLang="zh-CN" dirty="0">
              <a:solidFill>
                <a:srgbClr val="24292E"/>
              </a:solidFill>
              <a:latin typeface="-apple-system"/>
            </a:endParaRPr>
          </a:p>
          <a:p>
            <a:pPr>
              <a:lnSpc>
                <a:spcPct val="150000"/>
              </a:lnSpc>
            </a:pPr>
            <a:endParaRPr lang="en-US" altLang="zh-CN" sz="400" b="0" i="0" dirty="0">
              <a:solidFill>
                <a:srgbClr val="24292E"/>
              </a:solidFill>
              <a:effectLst/>
              <a:latin typeface="-apple-system"/>
            </a:endParaRPr>
          </a:p>
          <a:p>
            <a:pPr>
              <a:lnSpc>
                <a:spcPct val="150000"/>
              </a:lnSpc>
            </a:pPr>
            <a:endParaRPr lang="en-US" altLang="zh-CN" sz="400" dirty="0">
              <a:solidFill>
                <a:srgbClr val="24292E"/>
              </a:solidFill>
              <a:latin typeface="-apple-system"/>
            </a:endParaRPr>
          </a:p>
          <a:p>
            <a:pPr>
              <a:lnSpc>
                <a:spcPct val="150000"/>
              </a:lnSpc>
            </a:pPr>
            <a:endParaRPr lang="en-US" altLang="zh-CN" sz="400" b="0" i="0" dirty="0">
              <a:solidFill>
                <a:srgbClr val="24292E"/>
              </a:solidFill>
              <a:effectLst/>
              <a:latin typeface="-apple-system"/>
            </a:endParaRPr>
          </a:p>
          <a:p>
            <a:pPr>
              <a:lnSpc>
                <a:spcPct val="150000"/>
              </a:lnSpc>
            </a:pPr>
            <a:r>
              <a:rPr lang="zh-CN" altLang="en-US" dirty="0">
                <a:solidFill>
                  <a:srgbClr val="24292E"/>
                </a:solidFill>
                <a:latin typeface="-apple-system"/>
              </a:rPr>
              <a:t>这一部分的经验是：对于一个新团队的故事点的估计，应该做好“最坏的打算”，不应该想着每个人会在封闭开发中会</a:t>
            </a:r>
            <a:r>
              <a:rPr lang="en-US" altLang="zh-CN" dirty="0">
                <a:solidFill>
                  <a:srgbClr val="24292E"/>
                </a:solidFill>
                <a:latin typeface="-apple-system"/>
              </a:rPr>
              <a:t>100%</a:t>
            </a:r>
            <a:r>
              <a:rPr lang="zh-CN" altLang="en-US" dirty="0">
                <a:solidFill>
                  <a:srgbClr val="24292E"/>
                </a:solidFill>
                <a:latin typeface="-apple-system"/>
              </a:rPr>
              <a:t>的投入，而是应该像书中所推荐的那样假设实际生产效率为</a:t>
            </a:r>
            <a:r>
              <a:rPr lang="en-US" altLang="zh-CN" dirty="0">
                <a:solidFill>
                  <a:srgbClr val="24292E"/>
                </a:solidFill>
                <a:latin typeface="-apple-system"/>
              </a:rPr>
              <a:t>70%</a:t>
            </a:r>
            <a:r>
              <a:rPr lang="zh-CN" altLang="en-US" dirty="0">
                <a:solidFill>
                  <a:srgbClr val="24292E"/>
                </a:solidFill>
                <a:latin typeface="-apple-system"/>
              </a:rPr>
              <a:t>来确定周期或者确定</a:t>
            </a:r>
            <a:r>
              <a:rPr lang="en-US" altLang="zh-CN" dirty="0">
                <a:solidFill>
                  <a:srgbClr val="24292E"/>
                </a:solidFill>
                <a:latin typeface="-apple-system"/>
              </a:rPr>
              <a:t>Sprint Backlog</a:t>
            </a:r>
            <a:r>
              <a:rPr lang="zh-CN" altLang="en-US" dirty="0">
                <a:solidFill>
                  <a:srgbClr val="24292E"/>
                </a:solidFill>
                <a:latin typeface="-apple-system"/>
              </a:rPr>
              <a:t>。</a:t>
            </a:r>
            <a:endParaRPr lang="zh-CN" altLang="en-US" b="0" i="0" dirty="0">
              <a:solidFill>
                <a:srgbClr val="24292E"/>
              </a:solidFill>
              <a:effectLst/>
              <a:latin typeface="-apple-system"/>
            </a:endParaRPr>
          </a:p>
        </p:txBody>
      </p:sp>
      <p:sp>
        <p:nvSpPr>
          <p:cNvPr id="12" name="Kreis">
            <a:extLst>
              <a:ext uri="{FF2B5EF4-FFF2-40B4-BE49-F238E27FC236}">
                <a16:creationId xmlns:a16="http://schemas.microsoft.com/office/drawing/2014/main" id="{2D808BA3-29A7-429A-AC00-70ED54F72C2E}"/>
              </a:ext>
            </a:extLst>
          </p:cNvPr>
          <p:cNvSpPr/>
          <p:nvPr/>
        </p:nvSpPr>
        <p:spPr>
          <a:xfrm>
            <a:off x="711888" y="1235964"/>
            <a:ext cx="714375" cy="714375"/>
          </a:xfrm>
          <a:prstGeom prst="ellipse">
            <a:avLst/>
          </a:prstGeom>
          <a:solidFill>
            <a:schemeClr val="accent1"/>
          </a:solidFill>
          <a:ln w="12700">
            <a:miter lim="400000"/>
          </a:ln>
        </p:spPr>
        <p:txBody>
          <a:bodyPr lIns="19050" tIns="19050" rIns="19050" bIns="19050" anchor="ctr"/>
          <a:lstStyle/>
          <a:p>
            <a:pPr marL="0" marR="0" lvl="0" indent="0" algn="ctr" defTabSz="309563"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1200" b="0" i="0" u="none" strike="noStrike" kern="0" cap="none" spc="0" normalizeH="0" baseline="0" noProof="0">
              <a:ln>
                <a:noFill/>
              </a:ln>
              <a:solidFill>
                <a:srgbClr val="FFFFFF"/>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3" name="Form">
            <a:extLst>
              <a:ext uri="{FF2B5EF4-FFF2-40B4-BE49-F238E27FC236}">
                <a16:creationId xmlns:a16="http://schemas.microsoft.com/office/drawing/2014/main" id="{BC6357A2-474B-468C-BEA0-DF7E95E98C73}"/>
              </a:ext>
            </a:extLst>
          </p:cNvPr>
          <p:cNvSpPr/>
          <p:nvPr/>
        </p:nvSpPr>
        <p:spPr>
          <a:xfrm>
            <a:off x="970164" y="1502665"/>
            <a:ext cx="197823" cy="197168"/>
          </a:xfrm>
          <a:custGeom>
            <a:avLst/>
            <a:gdLst/>
            <a:ahLst/>
            <a:cxnLst>
              <a:cxn ang="0">
                <a:pos x="wd2" y="hd2"/>
              </a:cxn>
              <a:cxn ang="5400000">
                <a:pos x="wd2" y="hd2"/>
              </a:cxn>
              <a:cxn ang="10800000">
                <a:pos x="wd2" y="hd2"/>
              </a:cxn>
              <a:cxn ang="16200000">
                <a:pos x="wd2" y="hd2"/>
              </a:cxn>
            </a:cxnLst>
            <a:rect l="0" t="0" r="r" b="b"/>
            <a:pathLst>
              <a:path w="21568" h="21600" extrusionOk="0">
                <a:moveTo>
                  <a:pt x="21516" y="939"/>
                </a:moveTo>
                <a:cubicBezTo>
                  <a:pt x="21516" y="887"/>
                  <a:pt x="21516" y="887"/>
                  <a:pt x="21568" y="835"/>
                </a:cubicBezTo>
                <a:cubicBezTo>
                  <a:pt x="21568" y="835"/>
                  <a:pt x="21568" y="835"/>
                  <a:pt x="21568" y="783"/>
                </a:cubicBezTo>
                <a:cubicBezTo>
                  <a:pt x="21568" y="730"/>
                  <a:pt x="21568" y="730"/>
                  <a:pt x="21568" y="678"/>
                </a:cubicBezTo>
                <a:cubicBezTo>
                  <a:pt x="21568" y="678"/>
                  <a:pt x="21568" y="678"/>
                  <a:pt x="21568" y="626"/>
                </a:cubicBezTo>
                <a:cubicBezTo>
                  <a:pt x="21568" y="574"/>
                  <a:pt x="21568" y="574"/>
                  <a:pt x="21568" y="522"/>
                </a:cubicBezTo>
                <a:cubicBezTo>
                  <a:pt x="21568" y="522"/>
                  <a:pt x="21568" y="522"/>
                  <a:pt x="21568" y="522"/>
                </a:cubicBezTo>
                <a:cubicBezTo>
                  <a:pt x="21568" y="470"/>
                  <a:pt x="21568" y="470"/>
                  <a:pt x="21516" y="417"/>
                </a:cubicBezTo>
                <a:cubicBezTo>
                  <a:pt x="21516" y="417"/>
                  <a:pt x="21516" y="417"/>
                  <a:pt x="21516" y="365"/>
                </a:cubicBezTo>
                <a:cubicBezTo>
                  <a:pt x="21516" y="365"/>
                  <a:pt x="21516" y="313"/>
                  <a:pt x="21464" y="313"/>
                </a:cubicBezTo>
                <a:cubicBezTo>
                  <a:pt x="21464" y="313"/>
                  <a:pt x="21464" y="313"/>
                  <a:pt x="21464" y="261"/>
                </a:cubicBezTo>
                <a:cubicBezTo>
                  <a:pt x="21464" y="209"/>
                  <a:pt x="21412" y="209"/>
                  <a:pt x="21412" y="157"/>
                </a:cubicBezTo>
                <a:cubicBezTo>
                  <a:pt x="21412" y="157"/>
                  <a:pt x="21412" y="157"/>
                  <a:pt x="21412" y="157"/>
                </a:cubicBezTo>
                <a:cubicBezTo>
                  <a:pt x="21412" y="157"/>
                  <a:pt x="21412" y="157"/>
                  <a:pt x="21412" y="157"/>
                </a:cubicBezTo>
                <a:cubicBezTo>
                  <a:pt x="21412" y="157"/>
                  <a:pt x="21412" y="157"/>
                  <a:pt x="21412" y="157"/>
                </a:cubicBezTo>
                <a:cubicBezTo>
                  <a:pt x="21360" y="104"/>
                  <a:pt x="21360" y="104"/>
                  <a:pt x="21308" y="104"/>
                </a:cubicBezTo>
                <a:cubicBezTo>
                  <a:pt x="21308" y="104"/>
                  <a:pt x="21308" y="104"/>
                  <a:pt x="21256" y="104"/>
                </a:cubicBezTo>
                <a:cubicBezTo>
                  <a:pt x="21256" y="104"/>
                  <a:pt x="21205" y="52"/>
                  <a:pt x="21153" y="52"/>
                </a:cubicBezTo>
                <a:cubicBezTo>
                  <a:pt x="21153" y="52"/>
                  <a:pt x="21153" y="52"/>
                  <a:pt x="21101" y="52"/>
                </a:cubicBezTo>
                <a:cubicBezTo>
                  <a:pt x="21049" y="52"/>
                  <a:pt x="21049" y="52"/>
                  <a:pt x="20997" y="0"/>
                </a:cubicBezTo>
                <a:cubicBezTo>
                  <a:pt x="20997" y="0"/>
                  <a:pt x="20997" y="0"/>
                  <a:pt x="20997" y="0"/>
                </a:cubicBezTo>
                <a:cubicBezTo>
                  <a:pt x="20945" y="0"/>
                  <a:pt x="20945" y="0"/>
                  <a:pt x="20893" y="0"/>
                </a:cubicBezTo>
                <a:cubicBezTo>
                  <a:pt x="20893" y="0"/>
                  <a:pt x="20893" y="0"/>
                  <a:pt x="20841" y="0"/>
                </a:cubicBezTo>
                <a:cubicBezTo>
                  <a:pt x="20789" y="0"/>
                  <a:pt x="20789" y="0"/>
                  <a:pt x="20737" y="0"/>
                </a:cubicBezTo>
                <a:cubicBezTo>
                  <a:pt x="20737" y="0"/>
                  <a:pt x="20737" y="0"/>
                  <a:pt x="20685" y="0"/>
                </a:cubicBezTo>
                <a:cubicBezTo>
                  <a:pt x="20633" y="0"/>
                  <a:pt x="20633" y="0"/>
                  <a:pt x="20581" y="52"/>
                </a:cubicBezTo>
                <a:cubicBezTo>
                  <a:pt x="20581" y="52"/>
                  <a:pt x="20581" y="52"/>
                  <a:pt x="20581" y="52"/>
                </a:cubicBezTo>
                <a:cubicBezTo>
                  <a:pt x="20581" y="52"/>
                  <a:pt x="20581" y="52"/>
                  <a:pt x="20581" y="52"/>
                </a:cubicBezTo>
                <a:lnTo>
                  <a:pt x="435" y="8400"/>
                </a:lnTo>
                <a:cubicBezTo>
                  <a:pt x="228" y="8504"/>
                  <a:pt x="72" y="8661"/>
                  <a:pt x="20" y="8870"/>
                </a:cubicBezTo>
                <a:cubicBezTo>
                  <a:pt x="-32" y="9078"/>
                  <a:pt x="20" y="9339"/>
                  <a:pt x="176" y="9496"/>
                </a:cubicBezTo>
                <a:lnTo>
                  <a:pt x="5887" y="15235"/>
                </a:lnTo>
                <a:lnTo>
                  <a:pt x="5887" y="19304"/>
                </a:lnTo>
                <a:cubicBezTo>
                  <a:pt x="5887" y="19565"/>
                  <a:pt x="6043" y="19826"/>
                  <a:pt x="6303" y="19930"/>
                </a:cubicBezTo>
                <a:cubicBezTo>
                  <a:pt x="6406" y="19983"/>
                  <a:pt x="6458" y="19983"/>
                  <a:pt x="6562" y="19983"/>
                </a:cubicBezTo>
                <a:cubicBezTo>
                  <a:pt x="6718" y="19983"/>
                  <a:pt x="6926" y="19930"/>
                  <a:pt x="7030" y="19774"/>
                </a:cubicBezTo>
                <a:lnTo>
                  <a:pt x="8691" y="18104"/>
                </a:lnTo>
                <a:lnTo>
                  <a:pt x="11910" y="21391"/>
                </a:lnTo>
                <a:cubicBezTo>
                  <a:pt x="12014" y="21496"/>
                  <a:pt x="12222" y="21600"/>
                  <a:pt x="12378" y="21600"/>
                </a:cubicBezTo>
                <a:cubicBezTo>
                  <a:pt x="12430" y="21600"/>
                  <a:pt x="12481" y="21600"/>
                  <a:pt x="12481" y="21600"/>
                </a:cubicBezTo>
                <a:cubicBezTo>
                  <a:pt x="12689" y="21548"/>
                  <a:pt x="12897" y="21391"/>
                  <a:pt x="12949" y="21183"/>
                </a:cubicBezTo>
                <a:lnTo>
                  <a:pt x="21516" y="939"/>
                </a:lnTo>
                <a:cubicBezTo>
                  <a:pt x="21516" y="991"/>
                  <a:pt x="21516" y="991"/>
                  <a:pt x="21516" y="939"/>
                </a:cubicBezTo>
                <a:cubicBezTo>
                  <a:pt x="21516" y="939"/>
                  <a:pt x="21516" y="939"/>
                  <a:pt x="21516" y="939"/>
                </a:cubicBezTo>
                <a:close/>
                <a:moveTo>
                  <a:pt x="18089" y="2609"/>
                </a:moveTo>
                <a:lnTo>
                  <a:pt x="6718" y="14035"/>
                </a:lnTo>
                <a:lnTo>
                  <a:pt x="1993" y="9287"/>
                </a:lnTo>
                <a:lnTo>
                  <a:pt x="18089" y="2609"/>
                </a:lnTo>
                <a:close/>
                <a:moveTo>
                  <a:pt x="7341" y="17739"/>
                </a:moveTo>
                <a:lnTo>
                  <a:pt x="7341" y="16644"/>
                </a:lnTo>
                <a:lnTo>
                  <a:pt x="7912" y="17217"/>
                </a:lnTo>
                <a:lnTo>
                  <a:pt x="7341" y="17739"/>
                </a:lnTo>
                <a:close/>
                <a:moveTo>
                  <a:pt x="12326" y="19722"/>
                </a:moveTo>
                <a:lnTo>
                  <a:pt x="7653" y="14974"/>
                </a:lnTo>
                <a:lnTo>
                  <a:pt x="19024" y="3548"/>
                </a:lnTo>
                <a:lnTo>
                  <a:pt x="12326" y="19722"/>
                </a:ln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4" name="Kreis">
            <a:extLst>
              <a:ext uri="{FF2B5EF4-FFF2-40B4-BE49-F238E27FC236}">
                <a16:creationId xmlns:a16="http://schemas.microsoft.com/office/drawing/2014/main" id="{ADAF9E5F-5CB6-458B-A61C-6AD6202DBCD4}"/>
              </a:ext>
            </a:extLst>
          </p:cNvPr>
          <p:cNvSpPr/>
          <p:nvPr/>
        </p:nvSpPr>
        <p:spPr>
          <a:xfrm>
            <a:off x="711889" y="2740968"/>
            <a:ext cx="714375" cy="714376"/>
          </a:xfrm>
          <a:prstGeom prst="ellipse">
            <a:avLst/>
          </a:prstGeom>
          <a:solidFill>
            <a:schemeClr val="accent1"/>
          </a:solidFill>
          <a:ln w="12700">
            <a:miter lim="400000"/>
          </a:ln>
        </p:spPr>
        <p:txBody>
          <a:bodyPr lIns="19050" tIns="19050" rIns="19050" bIns="19050" anchor="ctr"/>
          <a:lstStyle/>
          <a:p>
            <a:pPr marL="0" marR="0" lvl="0" indent="0" algn="ctr" defTabSz="309563" rtl="0" eaLnBrk="1" fontAlgn="auto" latinLnBrk="0" hangingPunct="0">
              <a:lnSpc>
                <a:spcPct val="100000"/>
              </a:lnSpc>
              <a:spcBef>
                <a:spcPts val="0"/>
              </a:spcBef>
              <a:spcAft>
                <a:spcPts val="0"/>
              </a:spcAft>
              <a:buClrTx/>
              <a:buSzTx/>
              <a:buFontTx/>
              <a:buNone/>
              <a:tabLst/>
              <a:defRPr sz="3200">
                <a:solidFill>
                  <a:srgbClr val="FFFFFF"/>
                </a:solidFill>
                <a:latin typeface="Helvetica Light"/>
                <a:ea typeface="Helvetica Light"/>
                <a:cs typeface="Helvetica Light"/>
                <a:sym typeface="Helvetica Light"/>
              </a:defRPr>
            </a:pPr>
            <a:endParaRPr kumimoji="0" sz="1200" b="0" i="0" u="none" strike="noStrike" kern="0" cap="none" spc="0" normalizeH="0" baseline="0" noProof="0">
              <a:ln>
                <a:noFill/>
              </a:ln>
              <a:solidFill>
                <a:srgbClr val="FFFFFF"/>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5" name="Form">
            <a:extLst>
              <a:ext uri="{FF2B5EF4-FFF2-40B4-BE49-F238E27FC236}">
                <a16:creationId xmlns:a16="http://schemas.microsoft.com/office/drawing/2014/main" id="{75AC4A79-D6DF-463A-83B9-72136E6D87A3}"/>
              </a:ext>
            </a:extLst>
          </p:cNvPr>
          <p:cNvSpPr/>
          <p:nvPr/>
        </p:nvSpPr>
        <p:spPr>
          <a:xfrm>
            <a:off x="954588" y="2982576"/>
            <a:ext cx="228979" cy="231161"/>
          </a:xfrm>
          <a:custGeom>
            <a:avLst/>
            <a:gdLst/>
            <a:ahLst/>
            <a:cxnLst>
              <a:cxn ang="0">
                <a:pos x="wd2" y="hd2"/>
              </a:cxn>
              <a:cxn ang="5400000">
                <a:pos x="wd2" y="hd2"/>
              </a:cxn>
              <a:cxn ang="10800000">
                <a:pos x="wd2" y="hd2"/>
              </a:cxn>
              <a:cxn ang="16200000">
                <a:pos x="wd2" y="hd2"/>
              </a:cxn>
            </a:cxnLst>
            <a:rect l="0" t="0" r="r" b="b"/>
            <a:pathLst>
              <a:path w="21460" h="21561" extrusionOk="0">
                <a:moveTo>
                  <a:pt x="10349" y="100"/>
                </a:moveTo>
                <a:lnTo>
                  <a:pt x="223" y="7471"/>
                </a:lnTo>
                <a:cubicBezTo>
                  <a:pt x="89" y="7605"/>
                  <a:pt x="0" y="7794"/>
                  <a:pt x="0" y="7971"/>
                </a:cubicBezTo>
                <a:cubicBezTo>
                  <a:pt x="0" y="8149"/>
                  <a:pt x="131" y="8327"/>
                  <a:pt x="265" y="8415"/>
                </a:cubicBezTo>
                <a:lnTo>
                  <a:pt x="10405" y="15342"/>
                </a:lnTo>
                <a:cubicBezTo>
                  <a:pt x="10494" y="15387"/>
                  <a:pt x="10578" y="15426"/>
                  <a:pt x="10712" y="15426"/>
                </a:cubicBezTo>
                <a:cubicBezTo>
                  <a:pt x="10801" y="15426"/>
                  <a:pt x="10930" y="15390"/>
                  <a:pt x="11019" y="15301"/>
                </a:cubicBezTo>
                <a:lnTo>
                  <a:pt x="21159" y="8193"/>
                </a:lnTo>
                <a:cubicBezTo>
                  <a:pt x="21293" y="8104"/>
                  <a:pt x="21382" y="7971"/>
                  <a:pt x="21382" y="7749"/>
                </a:cubicBezTo>
                <a:cubicBezTo>
                  <a:pt x="21382" y="7527"/>
                  <a:pt x="21293" y="7338"/>
                  <a:pt x="21159" y="7249"/>
                </a:cubicBezTo>
                <a:lnTo>
                  <a:pt x="11019" y="100"/>
                </a:lnTo>
                <a:cubicBezTo>
                  <a:pt x="10840" y="-33"/>
                  <a:pt x="10528" y="-33"/>
                  <a:pt x="10349" y="100"/>
                </a:cubicBezTo>
                <a:close/>
                <a:moveTo>
                  <a:pt x="10712" y="1308"/>
                </a:moveTo>
                <a:lnTo>
                  <a:pt x="19862" y="7749"/>
                </a:lnTo>
                <a:lnTo>
                  <a:pt x="10712" y="14135"/>
                </a:lnTo>
                <a:lnTo>
                  <a:pt x="1562" y="7916"/>
                </a:lnTo>
                <a:lnTo>
                  <a:pt x="10712" y="1308"/>
                </a:lnTo>
                <a:close/>
                <a:moveTo>
                  <a:pt x="20978" y="10220"/>
                </a:moveTo>
                <a:cubicBezTo>
                  <a:pt x="20833" y="10198"/>
                  <a:pt x="20679" y="10242"/>
                  <a:pt x="20545" y="10331"/>
                </a:cubicBezTo>
                <a:lnTo>
                  <a:pt x="10726" y="17216"/>
                </a:lnTo>
                <a:lnTo>
                  <a:pt x="907" y="10498"/>
                </a:lnTo>
                <a:cubicBezTo>
                  <a:pt x="639" y="10320"/>
                  <a:pt x="290" y="10370"/>
                  <a:pt x="112" y="10637"/>
                </a:cubicBezTo>
                <a:cubicBezTo>
                  <a:pt x="-67" y="10903"/>
                  <a:pt x="-31" y="11264"/>
                  <a:pt x="237" y="11442"/>
                </a:cubicBezTo>
                <a:lnTo>
                  <a:pt x="10377" y="18369"/>
                </a:lnTo>
                <a:cubicBezTo>
                  <a:pt x="10467" y="18413"/>
                  <a:pt x="10550" y="18452"/>
                  <a:pt x="10684" y="18452"/>
                </a:cubicBezTo>
                <a:cubicBezTo>
                  <a:pt x="10773" y="18452"/>
                  <a:pt x="10910" y="18413"/>
                  <a:pt x="11089" y="18369"/>
                </a:cubicBezTo>
                <a:lnTo>
                  <a:pt x="21215" y="11261"/>
                </a:lnTo>
                <a:cubicBezTo>
                  <a:pt x="21483" y="11083"/>
                  <a:pt x="21533" y="10723"/>
                  <a:pt x="21354" y="10456"/>
                </a:cubicBezTo>
                <a:cubicBezTo>
                  <a:pt x="21265" y="10323"/>
                  <a:pt x="21123" y="10242"/>
                  <a:pt x="20978" y="10220"/>
                </a:cubicBezTo>
                <a:close/>
                <a:moveTo>
                  <a:pt x="20978" y="13330"/>
                </a:moveTo>
                <a:cubicBezTo>
                  <a:pt x="20833" y="13307"/>
                  <a:pt x="20679" y="13352"/>
                  <a:pt x="20545" y="13441"/>
                </a:cubicBezTo>
                <a:lnTo>
                  <a:pt x="10726" y="20326"/>
                </a:lnTo>
                <a:lnTo>
                  <a:pt x="907" y="13607"/>
                </a:lnTo>
                <a:cubicBezTo>
                  <a:pt x="639" y="13430"/>
                  <a:pt x="290" y="13479"/>
                  <a:pt x="112" y="13746"/>
                </a:cubicBezTo>
                <a:cubicBezTo>
                  <a:pt x="-67" y="14013"/>
                  <a:pt x="-31" y="14373"/>
                  <a:pt x="237" y="14551"/>
                </a:cubicBezTo>
                <a:lnTo>
                  <a:pt x="10377" y="21478"/>
                </a:lnTo>
                <a:cubicBezTo>
                  <a:pt x="10467" y="21523"/>
                  <a:pt x="10550" y="21561"/>
                  <a:pt x="10684" y="21561"/>
                </a:cubicBezTo>
                <a:cubicBezTo>
                  <a:pt x="10773" y="21561"/>
                  <a:pt x="10910" y="21567"/>
                  <a:pt x="11089" y="21478"/>
                </a:cubicBezTo>
                <a:lnTo>
                  <a:pt x="21215" y="14371"/>
                </a:lnTo>
                <a:cubicBezTo>
                  <a:pt x="21483" y="14193"/>
                  <a:pt x="21533" y="13832"/>
                  <a:pt x="21354" y="13566"/>
                </a:cubicBezTo>
                <a:cubicBezTo>
                  <a:pt x="21265" y="13432"/>
                  <a:pt x="21123" y="13352"/>
                  <a:pt x="20978" y="13330"/>
                </a:cubicBezTo>
                <a:close/>
              </a:path>
            </a:pathLst>
          </a:custGeom>
          <a:solidFill>
            <a:schemeClr val="bg1"/>
          </a:solidFill>
          <a:ln w="12700">
            <a:miter lim="400000"/>
          </a:ln>
        </p:spPr>
        <p:txBody>
          <a:bodyPr lIns="14288" tIns="14288" rIns="14288" bIns="14288" anchor="ctr"/>
          <a:lstStyle/>
          <a:p>
            <a:pPr marL="0" marR="0" lvl="0" indent="0" algn="ctr" defTabSz="17145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125"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Tree>
    <p:extLst>
      <p:ext uri="{BB962C8B-B14F-4D97-AF65-F5344CB8AC3E}">
        <p14:creationId xmlns:p14="http://schemas.microsoft.com/office/powerpoint/2010/main" val="1926394953"/>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4" fill="hold" nodeType="afterEffect">
                                  <p:stCondLst>
                                    <p:cond delay="0"/>
                                  </p:stCondLst>
                                  <p:childTnLst>
                                    <p:set>
                                      <p:cBhvr>
                                        <p:cTn id="15" dur="1" fill="hold">
                                          <p:stCondLst>
                                            <p:cond delay="0"/>
                                          </p:stCondLst>
                                        </p:cTn>
                                        <p:tgtEl>
                                          <p:spTgt spid="43">
                                            <p:txEl>
                                              <p:pRg st="0" end="0"/>
                                            </p:txEl>
                                          </p:spTgt>
                                        </p:tgtEl>
                                        <p:attrNameLst>
                                          <p:attrName>style.visibility</p:attrName>
                                        </p:attrNameLst>
                                      </p:cBhvr>
                                      <p:to>
                                        <p:strVal val="visible"/>
                                      </p:to>
                                    </p:set>
                                    <p:anim calcmode="lin" valueType="num">
                                      <p:cBhvr additive="base">
                                        <p:cTn id="16"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par>
                          <p:cTn id="18" fill="hold">
                            <p:stCondLst>
                              <p:cond delay="1000"/>
                            </p:stCondLst>
                            <p:childTnLst>
                              <p:par>
                                <p:cTn id="19" presetID="2" presetClass="entr" presetSubtype="4"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additive="base">
                                        <p:cTn id="21" dur="500" fill="hold"/>
                                        <p:tgtEl>
                                          <p:spTgt spid="14"/>
                                        </p:tgtEl>
                                        <p:attrNameLst>
                                          <p:attrName>ppt_x</p:attrName>
                                        </p:attrNameLst>
                                      </p:cBhvr>
                                      <p:tavLst>
                                        <p:tav tm="0">
                                          <p:val>
                                            <p:strVal val="#ppt_x"/>
                                          </p:val>
                                        </p:tav>
                                        <p:tav tm="100000">
                                          <p:val>
                                            <p:strVal val="#ppt_x"/>
                                          </p:val>
                                        </p:tav>
                                      </p:tavLst>
                                    </p:anim>
                                    <p:anim calcmode="lin" valueType="num">
                                      <p:cBhvr additive="base">
                                        <p:cTn id="22" dur="500" fill="hold"/>
                                        <p:tgtEl>
                                          <p:spTgt spid="14"/>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 calcmode="lin" valueType="num">
                                      <p:cBhvr additive="base">
                                        <p:cTn id="25" dur="500" fill="hold"/>
                                        <p:tgtEl>
                                          <p:spTgt spid="15"/>
                                        </p:tgtEl>
                                        <p:attrNameLst>
                                          <p:attrName>ppt_x</p:attrName>
                                        </p:attrNameLst>
                                      </p:cBhvr>
                                      <p:tavLst>
                                        <p:tav tm="0">
                                          <p:val>
                                            <p:strVal val="#ppt_x"/>
                                          </p:val>
                                        </p:tav>
                                        <p:tav tm="100000">
                                          <p:val>
                                            <p:strVal val="#ppt_x"/>
                                          </p:val>
                                        </p:tav>
                                      </p:tavLst>
                                    </p:anim>
                                    <p:anim calcmode="lin" valueType="num">
                                      <p:cBhvr additive="base">
                                        <p:cTn id="26" dur="500" fill="hold"/>
                                        <p:tgtEl>
                                          <p:spTgt spid="15"/>
                                        </p:tgtEl>
                                        <p:attrNameLst>
                                          <p:attrName>ppt_y</p:attrName>
                                        </p:attrNameLst>
                                      </p:cBhvr>
                                      <p:tavLst>
                                        <p:tav tm="0">
                                          <p:val>
                                            <p:strVal val="1+#ppt_h/2"/>
                                          </p:val>
                                        </p:tav>
                                        <p:tav tm="100000">
                                          <p:val>
                                            <p:strVal val="#ppt_y"/>
                                          </p:val>
                                        </p:tav>
                                      </p:tavLst>
                                    </p:anim>
                                  </p:childTnLst>
                                </p:cTn>
                              </p:par>
                            </p:childTnLst>
                          </p:cTn>
                        </p:par>
                        <p:par>
                          <p:cTn id="27" fill="hold">
                            <p:stCondLst>
                              <p:cond delay="1500"/>
                            </p:stCondLst>
                            <p:childTnLst>
                              <p:par>
                                <p:cTn id="28" presetID="2" presetClass="entr" presetSubtype="4" fill="hold" nodeType="afterEffect">
                                  <p:stCondLst>
                                    <p:cond delay="0"/>
                                  </p:stCondLst>
                                  <p:childTnLst>
                                    <p:set>
                                      <p:cBhvr>
                                        <p:cTn id="29" dur="1" fill="hold">
                                          <p:stCondLst>
                                            <p:cond delay="0"/>
                                          </p:stCondLst>
                                        </p:cTn>
                                        <p:tgtEl>
                                          <p:spTgt spid="43">
                                            <p:txEl>
                                              <p:pRg st="4" end="4"/>
                                            </p:txEl>
                                          </p:spTgt>
                                        </p:tgtEl>
                                        <p:attrNameLst>
                                          <p:attrName>style.visibility</p:attrName>
                                        </p:attrNameLst>
                                      </p:cBhvr>
                                      <p:to>
                                        <p:strVal val="visible"/>
                                      </p:to>
                                    </p:set>
                                    <p:anim calcmode="lin" valueType="num">
                                      <p:cBhvr additive="base">
                                        <p:cTn id="30" dur="500" fill="hold"/>
                                        <p:tgtEl>
                                          <p:spTgt spid="43">
                                            <p:txEl>
                                              <p:pRg st="4" end="4"/>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4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2961067" cy="461665"/>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绩效分析</a:t>
            </a:r>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a:t>
            </a:r>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团队作业</a:t>
            </a:r>
            <a:r>
              <a:rPr lang="en-US" altLang="zh-CN"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4</a:t>
            </a:r>
          </a:p>
        </p:txBody>
      </p:sp>
      <p:pic>
        <p:nvPicPr>
          <p:cNvPr id="6" name="图片 5">
            <a:extLst>
              <a:ext uri="{FF2B5EF4-FFF2-40B4-BE49-F238E27FC236}">
                <a16:creationId xmlns:a16="http://schemas.microsoft.com/office/drawing/2014/main" id="{623D6519-5EE4-4FF6-AE79-0DEF100CDA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2468" y="1210654"/>
            <a:ext cx="4056704" cy="2722192"/>
          </a:xfrm>
          <a:prstGeom prst="rect">
            <a:avLst/>
          </a:prstGeom>
        </p:spPr>
      </p:pic>
      <p:pic>
        <p:nvPicPr>
          <p:cNvPr id="8" name="图片 7">
            <a:extLst>
              <a:ext uri="{FF2B5EF4-FFF2-40B4-BE49-F238E27FC236}">
                <a16:creationId xmlns:a16="http://schemas.microsoft.com/office/drawing/2014/main" id="{639E0230-33B9-47EF-99E6-88B139C293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86531" y="841371"/>
            <a:ext cx="4043942" cy="3629451"/>
          </a:xfrm>
          <a:prstGeom prst="rect">
            <a:avLst/>
          </a:prstGeom>
        </p:spPr>
      </p:pic>
    </p:spTree>
    <p:extLst>
      <p:ext uri="{BB962C8B-B14F-4D97-AF65-F5344CB8AC3E}">
        <p14:creationId xmlns:p14="http://schemas.microsoft.com/office/powerpoint/2010/main" val="334642817"/>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5">
            <a:extLst>
              <a:ext uri="{FF2B5EF4-FFF2-40B4-BE49-F238E27FC236}">
                <a16:creationId xmlns:a16="http://schemas.microsoft.com/office/drawing/2014/main" id="{D6EE01A1-A367-4F5D-84CC-BCD7CB1031AB}"/>
              </a:ext>
            </a:extLst>
          </p:cNvPr>
          <p:cNvPicPr>
            <a:picLocks noGrp="1" noChangeAspect="1"/>
          </p:cNvPicPr>
          <p:nvPr>
            <p:ph type="pic" sz="half" idx="13"/>
          </p:nvPr>
        </p:nvPicPr>
        <p:blipFill rotWithShape="1">
          <a:blip r:embed="rId3">
            <a:extLst>
              <a:ext uri="{28A0092B-C50C-407E-A947-70E740481C1C}">
                <a14:useLocalDpi xmlns:a14="http://schemas.microsoft.com/office/drawing/2010/main" val="0"/>
              </a:ext>
            </a:extLst>
          </a:blip>
          <a:srcRect l="9295" t="5512" r="9824" b="3807"/>
          <a:stretch/>
        </p:blipFill>
        <p:spPr>
          <a:xfrm>
            <a:off x="5944231" y="912256"/>
            <a:ext cx="2646878" cy="3967303"/>
          </a:xfrm>
        </p:spPr>
      </p:pic>
      <p:pic>
        <p:nvPicPr>
          <p:cNvPr id="11" name="图片占位符 5">
            <a:extLst>
              <a:ext uri="{FF2B5EF4-FFF2-40B4-BE49-F238E27FC236}">
                <a16:creationId xmlns:a16="http://schemas.microsoft.com/office/drawing/2014/main" id="{FF8D9956-5B19-40DC-9981-CC4121FD6B63}"/>
              </a:ext>
            </a:extLst>
          </p:cNvPr>
          <p:cNvPicPr>
            <a:picLocks noChangeAspect="1"/>
          </p:cNvPicPr>
          <p:nvPr/>
        </p:nvPicPr>
        <p:blipFill rotWithShape="1">
          <a:blip r:embed="rId3">
            <a:extLst>
              <a:ext uri="{28A0092B-C50C-407E-A947-70E740481C1C}">
                <a14:useLocalDpi xmlns:a14="http://schemas.microsoft.com/office/drawing/2010/main" val="0"/>
              </a:ext>
            </a:extLst>
          </a:blip>
          <a:srcRect l="9295" t="5512" r="9824" b="3807"/>
          <a:stretch/>
        </p:blipFill>
        <p:spPr>
          <a:xfrm>
            <a:off x="3169344" y="912256"/>
            <a:ext cx="2646878" cy="3967303"/>
          </a:xfrm>
          <a:prstGeom prst="rect">
            <a:avLst/>
          </a:prstGeom>
          <a:blipFill>
            <a:blip r:embed="rId4"/>
            <a:stretch>
              <a:fillRect/>
            </a:stretch>
          </a:blipFill>
        </p:spPr>
      </p:pic>
      <p:pic>
        <p:nvPicPr>
          <p:cNvPr id="10" name="图片占位符 5">
            <a:extLst>
              <a:ext uri="{FF2B5EF4-FFF2-40B4-BE49-F238E27FC236}">
                <a16:creationId xmlns:a16="http://schemas.microsoft.com/office/drawing/2014/main" id="{2F8A06D5-18C0-47B5-AD35-1465A634537C}"/>
              </a:ext>
            </a:extLst>
          </p:cNvPr>
          <p:cNvPicPr>
            <a:picLocks noChangeAspect="1"/>
          </p:cNvPicPr>
          <p:nvPr/>
        </p:nvPicPr>
        <p:blipFill rotWithShape="1">
          <a:blip r:embed="rId3">
            <a:extLst>
              <a:ext uri="{28A0092B-C50C-407E-A947-70E740481C1C}">
                <a14:useLocalDpi xmlns:a14="http://schemas.microsoft.com/office/drawing/2010/main" val="0"/>
              </a:ext>
            </a:extLst>
          </a:blip>
          <a:srcRect l="9295" t="5512" r="9824" b="3807"/>
          <a:stretch/>
        </p:blipFill>
        <p:spPr>
          <a:xfrm>
            <a:off x="394458" y="912256"/>
            <a:ext cx="2646878" cy="3967303"/>
          </a:xfrm>
          <a:prstGeom prst="rect">
            <a:avLst/>
          </a:prstGeom>
          <a:blipFill>
            <a:blip r:embed="rId4"/>
            <a:stretch>
              <a:fillRect/>
            </a:stretch>
          </a:blipFill>
        </p:spPr>
      </p:pic>
      <p:sp>
        <p:nvSpPr>
          <p:cNvPr id="8" name="矩形 7">
            <a:extLst>
              <a:ext uri="{FF2B5EF4-FFF2-40B4-BE49-F238E27FC236}">
                <a16:creationId xmlns:a16="http://schemas.microsoft.com/office/drawing/2014/main" id="{7F061A59-B8A6-45D8-9F46-387C7512BA33}"/>
              </a:ext>
            </a:extLst>
          </p:cNvPr>
          <p:cNvSpPr/>
          <p:nvPr/>
        </p:nvSpPr>
        <p:spPr>
          <a:xfrm>
            <a:off x="394458" y="450591"/>
            <a:ext cx="2646878" cy="461665"/>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绩效管理经验总结</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7" name="文本框 16">
            <a:extLst>
              <a:ext uri="{FF2B5EF4-FFF2-40B4-BE49-F238E27FC236}">
                <a16:creationId xmlns:a16="http://schemas.microsoft.com/office/drawing/2014/main" id="{B05B59A9-863E-4DB8-BD70-1F8B627385C3}"/>
              </a:ext>
            </a:extLst>
          </p:cNvPr>
          <p:cNvSpPr txBox="1"/>
          <p:nvPr/>
        </p:nvSpPr>
        <p:spPr>
          <a:xfrm>
            <a:off x="523505" y="1166182"/>
            <a:ext cx="2388783" cy="2320059"/>
          </a:xfrm>
          <a:prstGeom prst="rect">
            <a:avLst/>
          </a:prstGeom>
          <a:noFill/>
        </p:spPr>
        <p:txBody>
          <a:bodyPr wrap="square">
            <a:spAutoFit/>
          </a:bodyPr>
          <a:lstStyle/>
          <a:p>
            <a:pPr>
              <a:lnSpc>
                <a:spcPct val="150000"/>
              </a:lnSpc>
            </a:pPr>
            <a:r>
              <a:rPr lang="en-US" altLang="zh-CN" sz="1400" b="0" i="0" dirty="0">
                <a:solidFill>
                  <a:srgbClr val="24292E"/>
                </a:solidFill>
                <a:effectLst/>
                <a:latin typeface="-apple-system"/>
              </a:rPr>
              <a:t>1.  </a:t>
            </a:r>
            <a:r>
              <a:rPr lang="zh-CN" altLang="en-US" sz="1400" b="0" i="0" dirty="0">
                <a:solidFill>
                  <a:srgbClr val="24292E"/>
                </a:solidFill>
                <a:effectLst/>
                <a:latin typeface="-apple-system"/>
              </a:rPr>
              <a:t>在实际操作中，我们在</a:t>
            </a:r>
            <a:r>
              <a:rPr lang="en-US" altLang="zh-CN" sz="1400" b="0" i="0" dirty="0">
                <a:solidFill>
                  <a:srgbClr val="24292E"/>
                </a:solidFill>
                <a:effectLst/>
                <a:latin typeface="-apple-system"/>
              </a:rPr>
              <a:t>Sprint</a:t>
            </a:r>
            <a:r>
              <a:rPr lang="zh-CN" altLang="en-US" sz="1400" b="0" i="0" dirty="0">
                <a:solidFill>
                  <a:srgbClr val="24292E"/>
                </a:solidFill>
                <a:effectLst/>
                <a:latin typeface="-apple-system"/>
              </a:rPr>
              <a:t>计划会议开完之后，制作了信息页。开发组组长将</a:t>
            </a:r>
            <a:r>
              <a:rPr lang="en-US" altLang="zh-CN" sz="1400" b="0" i="0" dirty="0">
                <a:solidFill>
                  <a:srgbClr val="24292E"/>
                </a:solidFill>
                <a:effectLst/>
                <a:latin typeface="-apple-system"/>
              </a:rPr>
              <a:t>Sprint Backlog</a:t>
            </a:r>
            <a:r>
              <a:rPr lang="zh-CN" altLang="en-US" sz="1400" b="0" i="0" dirty="0">
                <a:solidFill>
                  <a:srgbClr val="24292E"/>
                </a:solidFill>
                <a:effectLst/>
                <a:latin typeface="-apple-system"/>
              </a:rPr>
              <a:t>划分为九个相对而言能够并行开发且工作量大体一致的部分，交由开发组的九位成员进行开发。</a:t>
            </a:r>
            <a:endParaRPr lang="en-US" altLang="zh-CN" sz="1400" b="0" i="0" dirty="0">
              <a:solidFill>
                <a:srgbClr val="24292E"/>
              </a:solidFill>
              <a:effectLst/>
              <a:latin typeface="-apple-system"/>
            </a:endParaRPr>
          </a:p>
        </p:txBody>
      </p:sp>
      <p:sp>
        <p:nvSpPr>
          <p:cNvPr id="20" name="文本框 19">
            <a:extLst>
              <a:ext uri="{FF2B5EF4-FFF2-40B4-BE49-F238E27FC236}">
                <a16:creationId xmlns:a16="http://schemas.microsoft.com/office/drawing/2014/main" id="{1DE3C0E5-20C0-42D8-8664-2F18BD42FD43}"/>
              </a:ext>
            </a:extLst>
          </p:cNvPr>
          <p:cNvSpPr txBox="1"/>
          <p:nvPr/>
        </p:nvSpPr>
        <p:spPr>
          <a:xfrm>
            <a:off x="3298391" y="1191734"/>
            <a:ext cx="2388783" cy="1673728"/>
          </a:xfrm>
          <a:prstGeom prst="rect">
            <a:avLst/>
          </a:prstGeom>
          <a:noFill/>
        </p:spPr>
        <p:txBody>
          <a:bodyPr wrap="square">
            <a:spAutoFit/>
          </a:bodyPr>
          <a:lstStyle/>
          <a:p>
            <a:pPr>
              <a:lnSpc>
                <a:spcPct val="150000"/>
              </a:lnSpc>
            </a:pPr>
            <a:r>
              <a:rPr lang="en-US" altLang="zh-CN" sz="1400" dirty="0">
                <a:solidFill>
                  <a:srgbClr val="24292E"/>
                </a:solidFill>
                <a:latin typeface="-apple-system"/>
              </a:rPr>
              <a:t>2.  </a:t>
            </a:r>
            <a:r>
              <a:rPr lang="zh-CN" altLang="en-US" sz="1400" dirty="0">
                <a:solidFill>
                  <a:srgbClr val="24292E"/>
                </a:solidFill>
                <a:latin typeface="-apple-system"/>
              </a:rPr>
              <a:t>因此，</a:t>
            </a:r>
            <a:r>
              <a:rPr lang="zh-CN" altLang="en-US" sz="1400" b="0" i="0" dirty="0">
                <a:solidFill>
                  <a:srgbClr val="24292E"/>
                </a:solidFill>
                <a:effectLst/>
                <a:latin typeface="-apple-system"/>
              </a:rPr>
              <a:t>在工作量上开发组的成员还是比较平均的，但是比较棘手的问题是应该如何衡量、平衡产品负责人与开发团队的绩效之间的贡献。</a:t>
            </a:r>
            <a:endParaRPr lang="en-US" altLang="zh-CN" sz="1400" b="0" i="0" dirty="0">
              <a:solidFill>
                <a:srgbClr val="24292E"/>
              </a:solidFill>
              <a:effectLst/>
              <a:latin typeface="-apple-system"/>
            </a:endParaRPr>
          </a:p>
        </p:txBody>
      </p:sp>
      <p:sp>
        <p:nvSpPr>
          <p:cNvPr id="21" name="文本框 20">
            <a:extLst>
              <a:ext uri="{FF2B5EF4-FFF2-40B4-BE49-F238E27FC236}">
                <a16:creationId xmlns:a16="http://schemas.microsoft.com/office/drawing/2014/main" id="{5FFC15F6-99D5-4493-9B53-CB26EC7B5814}"/>
              </a:ext>
            </a:extLst>
          </p:cNvPr>
          <p:cNvSpPr txBox="1"/>
          <p:nvPr/>
        </p:nvSpPr>
        <p:spPr>
          <a:xfrm>
            <a:off x="6073278" y="1166182"/>
            <a:ext cx="2388783" cy="2643224"/>
          </a:xfrm>
          <a:prstGeom prst="rect">
            <a:avLst/>
          </a:prstGeom>
          <a:noFill/>
        </p:spPr>
        <p:txBody>
          <a:bodyPr wrap="square">
            <a:spAutoFit/>
          </a:bodyPr>
          <a:lstStyle/>
          <a:p>
            <a:pPr>
              <a:lnSpc>
                <a:spcPct val="150000"/>
              </a:lnSpc>
            </a:pPr>
            <a:r>
              <a:rPr lang="en-US" altLang="zh-CN" sz="1400" b="0" i="0" dirty="0">
                <a:solidFill>
                  <a:srgbClr val="24292E"/>
                </a:solidFill>
                <a:effectLst/>
                <a:latin typeface="-apple-system"/>
              </a:rPr>
              <a:t>3.  </a:t>
            </a:r>
            <a:r>
              <a:rPr lang="zh-CN" altLang="en-US" sz="1400" b="0" i="0" dirty="0">
                <a:solidFill>
                  <a:srgbClr val="24292E"/>
                </a:solidFill>
                <a:effectLst/>
                <a:latin typeface="-apple-system"/>
              </a:rPr>
              <a:t>那么最终经过商量，我们小组决定让团队中的每个成员在整个项目中的贡献占比大致相同，按照这种思路对整体项目的贡献进行评估，而非针对第四次作业，具体贡献表可见</a:t>
            </a:r>
            <a:r>
              <a:rPr lang="zh-CN" altLang="en-US" sz="1400" b="0" i="0" dirty="0">
                <a:solidFill>
                  <a:srgbClr val="24292E"/>
                </a:solidFill>
                <a:effectLst/>
                <a:latin typeface="-apple-system"/>
                <a:hlinkClick r:id="rId5"/>
              </a:rPr>
              <a:t>并夕夕互助队成员贡献表</a:t>
            </a:r>
            <a:r>
              <a:rPr lang="zh-CN" altLang="en-US" sz="1400" b="0" i="0" dirty="0">
                <a:solidFill>
                  <a:srgbClr val="24292E"/>
                </a:solidFill>
                <a:effectLst/>
                <a:latin typeface="-apple-system"/>
              </a:rPr>
              <a:t>。</a:t>
            </a:r>
            <a:endParaRPr lang="en-US" altLang="zh-CN" sz="1400" b="0" i="0" dirty="0">
              <a:solidFill>
                <a:srgbClr val="24292E"/>
              </a:solidFill>
              <a:effectLst/>
              <a:latin typeface="-apple-system"/>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ppt_x"/>
                                          </p:val>
                                        </p:tav>
                                        <p:tav tm="100000">
                                          <p:val>
                                            <p:strVal val="#ppt_x"/>
                                          </p:val>
                                        </p:tav>
                                      </p:tavLst>
                                    </p:anim>
                                    <p:anim calcmode="lin" valueType="num">
                                      <p:cBhvr additive="base">
                                        <p:cTn id="13" dur="500" fill="hold"/>
                                        <p:tgtEl>
                                          <p:spTgt spid="20"/>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500" fill="hold"/>
                                        <p:tgtEl>
                                          <p:spTgt spid="21"/>
                                        </p:tgtEl>
                                        <p:attrNameLst>
                                          <p:attrName>ppt_x</p:attrName>
                                        </p:attrNameLst>
                                      </p:cBhvr>
                                      <p:tavLst>
                                        <p:tav tm="0">
                                          <p:val>
                                            <p:strVal val="#ppt_x"/>
                                          </p:val>
                                        </p:tav>
                                        <p:tav tm="100000">
                                          <p:val>
                                            <p:strVal val="#ppt_x"/>
                                          </p:val>
                                        </p:tav>
                                      </p:tavLst>
                                    </p:anim>
                                    <p:anim calcmode="lin" valueType="num">
                                      <p:cBhvr additive="base">
                                        <p:cTn id="1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2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0A6C2E07-7E46-48AC-A650-1CC93CC932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991692" y="-2008811"/>
            <a:ext cx="5160618" cy="9144002"/>
          </a:xfrm>
          <a:prstGeom prst="rect">
            <a:avLst/>
          </a:prstGeom>
        </p:spPr>
      </p:pic>
      <p:sp>
        <p:nvSpPr>
          <p:cNvPr id="3" name="文本框 49"/>
          <p:cNvSpPr txBox="1"/>
          <p:nvPr/>
        </p:nvSpPr>
        <p:spPr>
          <a:xfrm>
            <a:off x="757211" y="1648420"/>
            <a:ext cx="6481796" cy="1015663"/>
          </a:xfrm>
          <a:prstGeom prst="rect">
            <a:avLst/>
          </a:prstGeom>
          <a:noFill/>
        </p:spPr>
        <p:txBody>
          <a:bodyPr wrap="square" rtlCol="0">
            <a:spAutoFit/>
          </a:bodyPr>
          <a:lstStyle>
            <a:defPPr>
              <a:defRPr lang="zh-CN"/>
            </a:defPPr>
            <a:lvl1pPr algn="ctr">
              <a:defRPr sz="8800" b="1" spc="79">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atin typeface="+mn-ea"/>
                <a:cs typeface="+mn-ea"/>
              </a:defRPr>
            </a:lvl1pPr>
          </a:lstStyle>
          <a:p>
            <a:pPr algn="l" defTabSz="685800"/>
            <a:r>
              <a:rPr lang="zh-CN" altLang="en-US" sz="6000" spc="59" dirty="0">
                <a:solidFill>
                  <a:srgbClr val="415077"/>
                </a:solidFill>
                <a:latin typeface="思源黑体 Bold" panose="020B0800000000000000" pitchFamily="34" charset="-122"/>
                <a:ea typeface="思源黑体 Bold" panose="020B0800000000000000" pitchFamily="34" charset="-122"/>
                <a:sym typeface="思源黑体 Bold" panose="020B0800000000000000" pitchFamily="34" charset="-122"/>
              </a:rPr>
              <a:t>谢谢观看！</a:t>
            </a:r>
            <a:r>
              <a:rPr lang="en-US" altLang="zh-CN" sz="6000" spc="59" dirty="0">
                <a:solidFill>
                  <a:srgbClr val="415077"/>
                </a:solidFill>
                <a:latin typeface="思源黑体 Bold" panose="020B0800000000000000" pitchFamily="34" charset="-122"/>
                <a:ea typeface="思源黑体 Bold" panose="020B0800000000000000" pitchFamily="34" charset="-122"/>
                <a:sym typeface="思源黑体 Bold" panose="020B0800000000000000" pitchFamily="34" charset="-122"/>
              </a:rPr>
              <a:t> </a:t>
            </a:r>
            <a:endParaRPr lang="zh-CN" altLang="en-US" sz="6000" spc="59" dirty="0">
              <a:solidFill>
                <a:srgbClr val="415077"/>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9" name="文本框 8"/>
          <p:cNvSpPr txBox="1"/>
          <p:nvPr/>
        </p:nvSpPr>
        <p:spPr>
          <a:xfrm>
            <a:off x="1158870" y="2777396"/>
            <a:ext cx="1915909" cy="715581"/>
          </a:xfrm>
          <a:prstGeom prst="rect">
            <a:avLst/>
          </a:prstGeom>
          <a:noFill/>
        </p:spPr>
        <p:txBody>
          <a:bodyPr wrap="none" rtlCol="0">
            <a:spAutoFit/>
          </a:bodyPr>
          <a:lstStyle/>
          <a:p>
            <a:pPr defTabSz="685800"/>
            <a:r>
              <a:rPr lang="zh-CN" altLang="en-US"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汇报人：并夕夕互助队</a:t>
            </a:r>
            <a:endParaRPr lang="en-US" altLang="zh-CN"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a:p>
            <a:pPr defTabSz="685800"/>
            <a:endParaRPr lang="en-US" altLang="zh-CN"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endParaRPr>
          </a:p>
          <a:p>
            <a:pPr defTabSz="685800"/>
            <a:r>
              <a:rPr lang="zh-CN" altLang="en-US"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时间：</a:t>
            </a:r>
            <a:r>
              <a:rPr lang="en-US" altLang="zh-CN"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2020</a:t>
            </a:r>
            <a:r>
              <a:rPr lang="zh-CN" altLang="en-US"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年</a:t>
            </a:r>
            <a:r>
              <a:rPr lang="en-US" altLang="zh-CN"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8</a:t>
            </a:r>
            <a:r>
              <a:rPr lang="zh-CN" altLang="en-US"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月</a:t>
            </a:r>
            <a:r>
              <a:rPr lang="en-US" altLang="zh-CN"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5</a:t>
            </a:r>
            <a:r>
              <a:rPr lang="zh-CN" altLang="en-US" sz="1350" dirty="0">
                <a:solidFill>
                  <a:srgbClr val="415077"/>
                </a:solidFill>
                <a:latin typeface="思源黑体 Bold" panose="020B0800000000000000" pitchFamily="34" charset="-122"/>
                <a:ea typeface="思源黑体 Bold" panose="020B0800000000000000" pitchFamily="34" charset="-122"/>
                <a:cs typeface="+mn-ea"/>
                <a:sym typeface="思源黑体 Bold" panose="020B0800000000000000" pitchFamily="34" charset="-122"/>
              </a:rPr>
              <a:t>日</a:t>
            </a:r>
          </a:p>
        </p:txBody>
      </p:sp>
      <p:sp>
        <p:nvSpPr>
          <p:cNvPr id="15" name="TextBox 19">
            <a:extLst>
              <a:ext uri="{FF2B5EF4-FFF2-40B4-BE49-F238E27FC236}">
                <a16:creationId xmlns:a16="http://schemas.microsoft.com/office/drawing/2014/main" id="{6A856834-4769-43EA-BA9C-3D3B29E2CCCD}"/>
              </a:ext>
            </a:extLst>
          </p:cNvPr>
          <p:cNvSpPr txBox="1"/>
          <p:nvPr/>
        </p:nvSpPr>
        <p:spPr>
          <a:xfrm>
            <a:off x="228600" y="151604"/>
            <a:ext cx="1057223" cy="1159934"/>
          </a:xfrm>
          <a:prstGeom prst="rect">
            <a:avLst/>
          </a:prstGeom>
          <a:noFill/>
        </p:spPr>
        <p:txBody>
          <a:bodyPr wrap="square" lIns="51435" tIns="25718" rIns="51435" bIns="25718">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912495" fontAlgn="base">
              <a:spcBef>
                <a:spcPct val="0"/>
              </a:spcBef>
              <a:spcAft>
                <a:spcPct val="0"/>
              </a:spcAft>
              <a:defRPr>
                <a:solidFill>
                  <a:schemeClr val="tx1"/>
                </a:solidFill>
                <a:latin typeface="Calibri" panose="020F0502020204030204" pitchFamily="34" charset="0"/>
              </a:defRPr>
            </a:lvl6pPr>
            <a:lvl7pPr marL="2971800" indent="-228600" defTabSz="912495" fontAlgn="base">
              <a:spcBef>
                <a:spcPct val="0"/>
              </a:spcBef>
              <a:spcAft>
                <a:spcPct val="0"/>
              </a:spcAft>
              <a:defRPr>
                <a:solidFill>
                  <a:schemeClr val="tx1"/>
                </a:solidFill>
                <a:latin typeface="Calibri" panose="020F0502020204030204" pitchFamily="34" charset="0"/>
              </a:defRPr>
            </a:lvl7pPr>
            <a:lvl8pPr marL="3429000" indent="-228600" defTabSz="912495" fontAlgn="base">
              <a:spcBef>
                <a:spcPct val="0"/>
              </a:spcBef>
              <a:spcAft>
                <a:spcPct val="0"/>
              </a:spcAft>
              <a:defRPr>
                <a:solidFill>
                  <a:schemeClr val="tx1"/>
                </a:solidFill>
                <a:latin typeface="Calibri" panose="020F0502020204030204" pitchFamily="34" charset="0"/>
              </a:defRPr>
            </a:lvl8pPr>
            <a:lvl9pPr marL="3886200" indent="-228600" defTabSz="912495" fontAlgn="base">
              <a:spcBef>
                <a:spcPct val="0"/>
              </a:spcBef>
              <a:spcAft>
                <a:spcPct val="0"/>
              </a:spcAft>
              <a:defRPr>
                <a:solidFill>
                  <a:schemeClr val="tx1"/>
                </a:solidFill>
                <a:latin typeface="Calibri" panose="020F0502020204030204" pitchFamily="34" charset="0"/>
              </a:defRPr>
            </a:lvl9pPr>
          </a:lstStyle>
          <a:p>
            <a:pPr defTabSz="685800"/>
            <a:r>
              <a:rPr lang="en-US" altLang="zh-CN" sz="7200" dirty="0">
                <a:solidFill>
                  <a:srgbClr val="000000">
                    <a:lumMod val="95000"/>
                    <a:lumOff val="5000"/>
                  </a:srgbClr>
                </a:solidFill>
                <a:latin typeface="思源黑体 Bold" panose="020B0800000000000000" pitchFamily="34" charset="-122"/>
                <a:ea typeface="思源黑体 Bold" panose="020B0800000000000000" pitchFamily="34" charset="-122"/>
                <a:cs typeface="Aharoni" panose="02010803020104030203" pitchFamily="2" charset="-79"/>
                <a:sym typeface="思源黑体 Bold" panose="020B0800000000000000" pitchFamily="34" charset="-122"/>
              </a:rPr>
              <a:t>“</a:t>
            </a:r>
          </a:p>
        </p:txBody>
      </p:sp>
    </p:spTree>
    <p:extLst>
      <p:ext uri="{BB962C8B-B14F-4D97-AF65-F5344CB8AC3E}">
        <p14:creationId xmlns:p14="http://schemas.microsoft.com/office/powerpoint/2010/main" val="41859678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left)">
                                      <p:cBhvr>
                                        <p:cTn id="1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94458" y="918972"/>
            <a:ext cx="3446022" cy="3932230"/>
          </a:xfrm>
          <a:prstGeom prst="rect">
            <a:avLst/>
          </a:prstGeom>
        </p:spPr>
        <p:txBody>
          <a:bodyPr wrap="square">
            <a:spAutoFit/>
          </a:bodyPr>
          <a:lstStyle/>
          <a:p>
            <a:pPr marL="171450" marR="0" lvl="0" indent="-171450" algn="l" defTabSz="309563" rtl="0" eaLnBrk="1" fontAlgn="auto" latinLnBrk="0" hangingPunct="0">
              <a:lnSpc>
                <a:spcPct val="150000"/>
              </a:lnSpc>
              <a:spcBef>
                <a:spcPts val="0"/>
              </a:spcBef>
              <a:spcAft>
                <a:spcPts val="0"/>
              </a:spcAft>
              <a:buClrTx/>
              <a:buSzTx/>
              <a:buFont typeface="Arial" panose="020B0604020202020204" pitchFamily="34" charset="0"/>
              <a:buChar char="•"/>
              <a:tabLst/>
              <a:defRPr/>
            </a:pPr>
            <a:r>
              <a:rPr kumimoji="0" lang="zh-CN" altLang="en-US"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每一次冲刺（</a:t>
            </a:r>
            <a:r>
              <a:rPr kumimoji="0" lang="en-US" altLang="zh-CN"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2-4</a:t>
            </a:r>
            <a:r>
              <a:rPr kumimoji="0" lang="zh-CN" altLang="en-US"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周）开发团队创建可用的软件的一个增量。</a:t>
            </a:r>
            <a:r>
              <a:rPr lang="zh-CN" altLang="en-US" sz="1400" kern="0" dirty="0">
                <a:solidFill>
                  <a:srgbClr val="0B0C11"/>
                </a:solidFill>
                <a:latin typeface="思源黑体 Bold" panose="020B0800000000000000" pitchFamily="34" charset="-122"/>
                <a:ea typeface="思源黑体 Bold" panose="020B0800000000000000" pitchFamily="34" charset="-122"/>
                <a:sym typeface="思源黑体 Bold" panose="020B0800000000000000" pitchFamily="34" charset="-122"/>
              </a:rPr>
              <a:t>每</a:t>
            </a:r>
            <a:r>
              <a:rPr kumimoji="0" lang="zh-CN" altLang="en-US"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一次冲刺所需要实现的特性来自产品目标（</a:t>
            </a:r>
            <a:r>
              <a:rPr kumimoji="0" lang="en-US" altLang="zh-CN"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product backlog</a:t>
            </a:r>
            <a:r>
              <a:rPr kumimoji="0" lang="zh-CN" altLang="en-US"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），而产品目标是按照优先级排列的需要完成的工作需求</a:t>
            </a:r>
            <a:r>
              <a:rPr kumimoji="0" lang="en-US" altLang="zh-CN"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a:t>
            </a:r>
            <a:r>
              <a:rPr kumimoji="0" lang="zh-CN" altLang="en-US"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目标。</a:t>
            </a:r>
            <a:endParaRPr kumimoji="0" lang="en-US" altLang="zh-CN"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a:p>
            <a:pPr marL="171450" marR="0" lvl="0" indent="-171450" algn="l" defTabSz="309563" rtl="0" eaLnBrk="1" fontAlgn="auto" latinLnBrk="0" hangingPunct="0">
              <a:lnSpc>
                <a:spcPct val="150000"/>
              </a:lnSpc>
              <a:spcBef>
                <a:spcPts val="0"/>
              </a:spcBef>
              <a:spcAft>
                <a:spcPts val="0"/>
              </a:spcAft>
              <a:buClrTx/>
              <a:buSzTx/>
              <a:buFont typeface="Arial" panose="020B0604020202020204" pitchFamily="34" charset="0"/>
              <a:buChar char="•"/>
              <a:tabLst/>
              <a:defRPr/>
            </a:pPr>
            <a:r>
              <a:rPr kumimoji="0" lang="zh-CN" altLang="en-US"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在会议中，产品负责人告诉开发团队他需要完成产品订单中的哪些订单项。  开发团队决定在下一次冲刺中他们能够承诺完成多少订单项。 </a:t>
            </a:r>
            <a:endParaRPr kumimoji="0" lang="en-US" altLang="zh-CN"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a:p>
            <a:pPr marL="171450" marR="0" lvl="0" indent="-171450" algn="l" defTabSz="309563" rtl="0" eaLnBrk="1" fontAlgn="auto" latinLnBrk="0" hangingPunct="0">
              <a:lnSpc>
                <a:spcPct val="150000"/>
              </a:lnSpc>
              <a:spcBef>
                <a:spcPts val="0"/>
              </a:spcBef>
              <a:spcAft>
                <a:spcPts val="0"/>
              </a:spcAft>
              <a:buClrTx/>
              <a:buSzTx/>
              <a:buFont typeface="Arial" panose="020B0604020202020204" pitchFamily="34" charset="0"/>
              <a:buChar char="•"/>
              <a:tabLst/>
              <a:defRPr/>
            </a:pPr>
            <a:r>
              <a:rPr kumimoji="0" lang="zh-CN" altLang="en-US"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在冲刺的过程中，没有人能够变更冲刺订单（</a:t>
            </a:r>
            <a:r>
              <a:rPr kumimoji="0" lang="en-US" altLang="zh-CN"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sprint backlog</a:t>
            </a:r>
            <a:r>
              <a:rPr kumimoji="0" lang="zh-CN" altLang="en-US"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），这意味着</a:t>
            </a:r>
            <a:r>
              <a:rPr kumimoji="0" lang="zh-CN" altLang="en-US" sz="1400" b="1"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在一个冲刺中需求是被冻结的</a:t>
            </a:r>
            <a:r>
              <a:rPr kumimoji="0" lang="zh-CN" altLang="en-US" sz="14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a:t>
            </a:r>
          </a:p>
        </p:txBody>
      </p:sp>
      <p:pic>
        <p:nvPicPr>
          <p:cNvPr id="6" name="图片占位符 5">
            <a:extLst>
              <a:ext uri="{FF2B5EF4-FFF2-40B4-BE49-F238E27FC236}">
                <a16:creationId xmlns:a16="http://schemas.microsoft.com/office/drawing/2014/main" id="{9AD91236-5F9D-4986-997D-5B1FB2D01FEC}"/>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15061" b="15061"/>
          <a:stretch>
            <a:fillRect/>
          </a:stretch>
        </p:blipFill>
        <p:spPr/>
      </p:pic>
      <p:sp>
        <p:nvSpPr>
          <p:cNvPr id="7" name="矩形 6">
            <a:extLst>
              <a:ext uri="{FF2B5EF4-FFF2-40B4-BE49-F238E27FC236}">
                <a16:creationId xmlns:a16="http://schemas.microsoft.com/office/drawing/2014/main" id="{2322C16A-8437-43BC-92BD-AB3738AA7707}"/>
              </a:ext>
            </a:extLst>
          </p:cNvPr>
          <p:cNvSpPr/>
          <p:nvPr/>
        </p:nvSpPr>
        <p:spPr>
          <a:xfrm>
            <a:off x="394458" y="450591"/>
            <a:ext cx="1726755" cy="461665"/>
          </a:xfrm>
          <a:prstGeom prst="rect">
            <a:avLst/>
          </a:prstGeom>
        </p:spPr>
        <p:txBody>
          <a:bodyPr wrap="none">
            <a:spAutoFit/>
          </a:bodyPr>
          <a:lstStyle/>
          <a:p>
            <a:pPr defTabSz="685800"/>
            <a:r>
              <a:rPr lang="en-US" altLang="zh-CN"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Scrum</a:t>
            </a:r>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简介</a:t>
            </a:r>
          </a:p>
        </p:txBody>
      </p:sp>
      <p:pic>
        <p:nvPicPr>
          <p:cNvPr id="8" name="图片 7">
            <a:extLst>
              <a:ext uri="{FF2B5EF4-FFF2-40B4-BE49-F238E27FC236}">
                <a16:creationId xmlns:a16="http://schemas.microsoft.com/office/drawing/2014/main" id="{EC6C0907-D5D7-413B-8002-6804A24AED59}"/>
              </a:ext>
            </a:extLst>
          </p:cNvPr>
          <p:cNvPicPr>
            <a:picLocks noChangeAspect="1"/>
          </p:cNvPicPr>
          <p:nvPr/>
        </p:nvPicPr>
        <p:blipFill>
          <a:blip r:embed="rId4"/>
          <a:stretch>
            <a:fillRect/>
          </a:stretch>
        </p:blipFill>
        <p:spPr>
          <a:xfrm>
            <a:off x="3938274" y="1028700"/>
            <a:ext cx="4762500" cy="3086100"/>
          </a:xfrm>
          <a:prstGeom prst="rect">
            <a:avLst/>
          </a:prstGeom>
        </p:spPr>
      </p:pic>
    </p:spTree>
    <p:extLst>
      <p:ext uri="{BB962C8B-B14F-4D97-AF65-F5344CB8AC3E}">
        <p14:creationId xmlns:p14="http://schemas.microsoft.com/office/powerpoint/2010/main" val="26155843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a:grpSpLocks noChangeAspect="1"/>
          </p:cNvGrpSpPr>
          <p:nvPr/>
        </p:nvGrpSpPr>
        <p:grpSpPr bwMode="auto">
          <a:xfrm>
            <a:off x="2979720" y="1259904"/>
            <a:ext cx="2556601" cy="2556601"/>
            <a:chOff x="1307" y="587"/>
            <a:chExt cx="3147" cy="3147"/>
          </a:xfrm>
        </p:grpSpPr>
        <p:sp>
          <p:nvSpPr>
            <p:cNvPr id="7" name="Freeform 5"/>
            <p:cNvSpPr>
              <a:spLocks/>
            </p:cNvSpPr>
            <p:nvPr/>
          </p:nvSpPr>
          <p:spPr bwMode="auto">
            <a:xfrm>
              <a:off x="3502" y="2039"/>
              <a:ext cx="663" cy="1375"/>
            </a:xfrm>
            <a:custGeom>
              <a:avLst/>
              <a:gdLst>
                <a:gd name="T0" fmla="*/ 0 w 727"/>
                <a:gd name="T1" fmla="*/ 0 h 1508"/>
                <a:gd name="T2" fmla="*/ 0 w 727"/>
                <a:gd name="T3" fmla="*/ 1508 h 1508"/>
                <a:gd name="T4" fmla="*/ 727 w 727"/>
                <a:gd name="T5" fmla="*/ 722 h 1508"/>
                <a:gd name="T6" fmla="*/ 0 w 727"/>
                <a:gd name="T7" fmla="*/ 0 h 1508"/>
              </a:gdLst>
              <a:ahLst/>
              <a:cxnLst>
                <a:cxn ang="0">
                  <a:pos x="T0" y="T1"/>
                </a:cxn>
                <a:cxn ang="0">
                  <a:pos x="T2" y="T3"/>
                </a:cxn>
                <a:cxn ang="0">
                  <a:pos x="T4" y="T5"/>
                </a:cxn>
                <a:cxn ang="0">
                  <a:pos x="T6" y="T7"/>
                </a:cxn>
              </a:cxnLst>
              <a:rect l="0" t="0" r="r" b="b"/>
              <a:pathLst>
                <a:path w="727" h="1508">
                  <a:moveTo>
                    <a:pt x="0" y="0"/>
                  </a:moveTo>
                  <a:cubicBezTo>
                    <a:pt x="0" y="1508"/>
                    <a:pt x="0" y="1508"/>
                    <a:pt x="0" y="1508"/>
                  </a:cubicBezTo>
                  <a:cubicBezTo>
                    <a:pt x="0" y="1508"/>
                    <a:pt x="535" y="1358"/>
                    <a:pt x="727" y="722"/>
                  </a:cubicBez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8" name="Freeform 6"/>
            <p:cNvSpPr>
              <a:spLocks/>
            </p:cNvSpPr>
            <p:nvPr/>
          </p:nvSpPr>
          <p:spPr bwMode="auto">
            <a:xfrm>
              <a:off x="3233" y="1631"/>
              <a:ext cx="1221" cy="975"/>
            </a:xfrm>
            <a:custGeom>
              <a:avLst/>
              <a:gdLst>
                <a:gd name="T0" fmla="*/ 0 w 1339"/>
                <a:gd name="T1" fmla="*/ 3 h 1069"/>
                <a:gd name="T2" fmla="*/ 1067 w 1339"/>
                <a:gd name="T3" fmla="*/ 1069 h 1069"/>
                <a:gd name="T4" fmla="*/ 1025 w 1339"/>
                <a:gd name="T5" fmla="*/ 0 h 1069"/>
                <a:gd name="T6" fmla="*/ 0 w 1339"/>
                <a:gd name="T7" fmla="*/ 3 h 1069"/>
              </a:gdLst>
              <a:ahLst/>
              <a:cxnLst>
                <a:cxn ang="0">
                  <a:pos x="T0" y="T1"/>
                </a:cxn>
                <a:cxn ang="0">
                  <a:pos x="T2" y="T3"/>
                </a:cxn>
                <a:cxn ang="0">
                  <a:pos x="T4" y="T5"/>
                </a:cxn>
                <a:cxn ang="0">
                  <a:pos x="T6" y="T7"/>
                </a:cxn>
              </a:cxnLst>
              <a:rect l="0" t="0" r="r" b="b"/>
              <a:pathLst>
                <a:path w="1339" h="1069">
                  <a:moveTo>
                    <a:pt x="0" y="3"/>
                  </a:moveTo>
                  <a:cubicBezTo>
                    <a:pt x="1067" y="1069"/>
                    <a:pt x="1067" y="1069"/>
                    <a:pt x="1067" y="1069"/>
                  </a:cubicBezTo>
                  <a:cubicBezTo>
                    <a:pt x="1067" y="1069"/>
                    <a:pt x="1339" y="585"/>
                    <a:pt x="1025" y="0"/>
                  </a:cubicBezTo>
                  <a:lnTo>
                    <a:pt x="0" y="3"/>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9" name="Freeform 7"/>
            <p:cNvSpPr>
              <a:spLocks/>
            </p:cNvSpPr>
            <p:nvPr/>
          </p:nvSpPr>
          <p:spPr bwMode="auto">
            <a:xfrm>
              <a:off x="2757" y="876"/>
              <a:ext cx="1375" cy="663"/>
            </a:xfrm>
            <a:custGeom>
              <a:avLst/>
              <a:gdLst>
                <a:gd name="T0" fmla="*/ 0 w 1508"/>
                <a:gd name="T1" fmla="*/ 727 h 727"/>
                <a:gd name="T2" fmla="*/ 1508 w 1508"/>
                <a:gd name="T3" fmla="*/ 727 h 727"/>
                <a:gd name="T4" fmla="*/ 722 w 1508"/>
                <a:gd name="T5" fmla="*/ 0 h 727"/>
                <a:gd name="T6" fmla="*/ 0 w 1508"/>
                <a:gd name="T7" fmla="*/ 727 h 727"/>
              </a:gdLst>
              <a:ahLst/>
              <a:cxnLst>
                <a:cxn ang="0">
                  <a:pos x="T0" y="T1"/>
                </a:cxn>
                <a:cxn ang="0">
                  <a:pos x="T2" y="T3"/>
                </a:cxn>
                <a:cxn ang="0">
                  <a:pos x="T4" y="T5"/>
                </a:cxn>
                <a:cxn ang="0">
                  <a:pos x="T6" y="T7"/>
                </a:cxn>
              </a:cxnLst>
              <a:rect l="0" t="0" r="r" b="b"/>
              <a:pathLst>
                <a:path w="1508" h="727">
                  <a:moveTo>
                    <a:pt x="0" y="727"/>
                  </a:moveTo>
                  <a:cubicBezTo>
                    <a:pt x="1508" y="727"/>
                    <a:pt x="1508" y="727"/>
                    <a:pt x="1508" y="727"/>
                  </a:cubicBezTo>
                  <a:cubicBezTo>
                    <a:pt x="1508" y="727"/>
                    <a:pt x="1358" y="192"/>
                    <a:pt x="722" y="0"/>
                  </a:cubicBezTo>
                  <a:lnTo>
                    <a:pt x="0" y="727"/>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0" name="Freeform 8"/>
            <p:cNvSpPr>
              <a:spLocks/>
            </p:cNvSpPr>
            <p:nvPr/>
          </p:nvSpPr>
          <p:spPr bwMode="auto">
            <a:xfrm>
              <a:off x="2351" y="587"/>
              <a:ext cx="975" cy="1220"/>
            </a:xfrm>
            <a:custGeom>
              <a:avLst/>
              <a:gdLst>
                <a:gd name="T0" fmla="*/ 3 w 1070"/>
                <a:gd name="T1" fmla="*/ 1338 h 1338"/>
                <a:gd name="T2" fmla="*/ 1070 w 1070"/>
                <a:gd name="T3" fmla="*/ 272 h 1338"/>
                <a:gd name="T4" fmla="*/ 0 w 1070"/>
                <a:gd name="T5" fmla="*/ 314 h 1338"/>
                <a:gd name="T6" fmla="*/ 3 w 1070"/>
                <a:gd name="T7" fmla="*/ 1338 h 1338"/>
              </a:gdLst>
              <a:ahLst/>
              <a:cxnLst>
                <a:cxn ang="0">
                  <a:pos x="T0" y="T1"/>
                </a:cxn>
                <a:cxn ang="0">
                  <a:pos x="T2" y="T3"/>
                </a:cxn>
                <a:cxn ang="0">
                  <a:pos x="T4" y="T5"/>
                </a:cxn>
                <a:cxn ang="0">
                  <a:pos x="T6" y="T7"/>
                </a:cxn>
              </a:cxnLst>
              <a:rect l="0" t="0" r="r" b="b"/>
              <a:pathLst>
                <a:path w="1070" h="1338">
                  <a:moveTo>
                    <a:pt x="3" y="1338"/>
                  </a:moveTo>
                  <a:cubicBezTo>
                    <a:pt x="1070" y="272"/>
                    <a:pt x="1070" y="272"/>
                    <a:pt x="1070" y="272"/>
                  </a:cubicBezTo>
                  <a:cubicBezTo>
                    <a:pt x="1070" y="272"/>
                    <a:pt x="585" y="0"/>
                    <a:pt x="0" y="314"/>
                  </a:cubicBezTo>
                  <a:lnTo>
                    <a:pt x="3" y="1338"/>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1" name="Freeform 9"/>
            <p:cNvSpPr>
              <a:spLocks/>
            </p:cNvSpPr>
            <p:nvPr/>
          </p:nvSpPr>
          <p:spPr bwMode="auto">
            <a:xfrm>
              <a:off x="1596" y="908"/>
              <a:ext cx="663" cy="1375"/>
            </a:xfrm>
            <a:custGeom>
              <a:avLst/>
              <a:gdLst>
                <a:gd name="T0" fmla="*/ 727 w 727"/>
                <a:gd name="T1" fmla="*/ 1508 h 1508"/>
                <a:gd name="T2" fmla="*/ 727 w 727"/>
                <a:gd name="T3" fmla="*/ 0 h 1508"/>
                <a:gd name="T4" fmla="*/ 0 w 727"/>
                <a:gd name="T5" fmla="*/ 786 h 1508"/>
                <a:gd name="T6" fmla="*/ 727 w 727"/>
                <a:gd name="T7" fmla="*/ 1508 h 1508"/>
              </a:gdLst>
              <a:ahLst/>
              <a:cxnLst>
                <a:cxn ang="0">
                  <a:pos x="T0" y="T1"/>
                </a:cxn>
                <a:cxn ang="0">
                  <a:pos x="T2" y="T3"/>
                </a:cxn>
                <a:cxn ang="0">
                  <a:pos x="T4" y="T5"/>
                </a:cxn>
                <a:cxn ang="0">
                  <a:pos x="T6" y="T7"/>
                </a:cxn>
              </a:cxnLst>
              <a:rect l="0" t="0" r="r" b="b"/>
              <a:pathLst>
                <a:path w="727" h="1508">
                  <a:moveTo>
                    <a:pt x="727" y="1508"/>
                  </a:moveTo>
                  <a:cubicBezTo>
                    <a:pt x="727" y="0"/>
                    <a:pt x="727" y="0"/>
                    <a:pt x="727" y="0"/>
                  </a:cubicBezTo>
                  <a:cubicBezTo>
                    <a:pt x="727" y="0"/>
                    <a:pt x="192" y="150"/>
                    <a:pt x="0" y="786"/>
                  </a:cubicBezTo>
                  <a:lnTo>
                    <a:pt x="727" y="1508"/>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2" name="Freeform 10"/>
            <p:cNvSpPr>
              <a:spLocks/>
            </p:cNvSpPr>
            <p:nvPr/>
          </p:nvSpPr>
          <p:spPr bwMode="auto">
            <a:xfrm>
              <a:off x="1307" y="1714"/>
              <a:ext cx="1220" cy="975"/>
            </a:xfrm>
            <a:custGeom>
              <a:avLst/>
              <a:gdLst>
                <a:gd name="T0" fmla="*/ 1338 w 1338"/>
                <a:gd name="T1" fmla="*/ 1066 h 1069"/>
                <a:gd name="T2" fmla="*/ 272 w 1338"/>
                <a:gd name="T3" fmla="*/ 0 h 1069"/>
                <a:gd name="T4" fmla="*/ 314 w 1338"/>
                <a:gd name="T5" fmla="*/ 1069 h 1069"/>
                <a:gd name="T6" fmla="*/ 1338 w 1338"/>
                <a:gd name="T7" fmla="*/ 1066 h 1069"/>
              </a:gdLst>
              <a:ahLst/>
              <a:cxnLst>
                <a:cxn ang="0">
                  <a:pos x="T0" y="T1"/>
                </a:cxn>
                <a:cxn ang="0">
                  <a:pos x="T2" y="T3"/>
                </a:cxn>
                <a:cxn ang="0">
                  <a:pos x="T4" y="T5"/>
                </a:cxn>
                <a:cxn ang="0">
                  <a:pos x="T6" y="T7"/>
                </a:cxn>
              </a:cxnLst>
              <a:rect l="0" t="0" r="r" b="b"/>
              <a:pathLst>
                <a:path w="1338" h="1069">
                  <a:moveTo>
                    <a:pt x="1338" y="1066"/>
                  </a:moveTo>
                  <a:cubicBezTo>
                    <a:pt x="272" y="0"/>
                    <a:pt x="272" y="0"/>
                    <a:pt x="272" y="0"/>
                  </a:cubicBezTo>
                  <a:cubicBezTo>
                    <a:pt x="272" y="0"/>
                    <a:pt x="0" y="484"/>
                    <a:pt x="314" y="1069"/>
                  </a:cubicBezTo>
                  <a:lnTo>
                    <a:pt x="1338" y="106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3" name="Freeform 11"/>
            <p:cNvSpPr>
              <a:spLocks/>
            </p:cNvSpPr>
            <p:nvPr/>
          </p:nvSpPr>
          <p:spPr bwMode="auto">
            <a:xfrm>
              <a:off x="1627" y="2783"/>
              <a:ext cx="1375" cy="662"/>
            </a:xfrm>
            <a:custGeom>
              <a:avLst/>
              <a:gdLst>
                <a:gd name="T0" fmla="*/ 1508 w 1508"/>
                <a:gd name="T1" fmla="*/ 0 h 727"/>
                <a:gd name="T2" fmla="*/ 0 w 1508"/>
                <a:gd name="T3" fmla="*/ 0 h 727"/>
                <a:gd name="T4" fmla="*/ 786 w 1508"/>
                <a:gd name="T5" fmla="*/ 727 h 727"/>
                <a:gd name="T6" fmla="*/ 1508 w 1508"/>
                <a:gd name="T7" fmla="*/ 0 h 727"/>
              </a:gdLst>
              <a:ahLst/>
              <a:cxnLst>
                <a:cxn ang="0">
                  <a:pos x="T0" y="T1"/>
                </a:cxn>
                <a:cxn ang="0">
                  <a:pos x="T2" y="T3"/>
                </a:cxn>
                <a:cxn ang="0">
                  <a:pos x="T4" y="T5"/>
                </a:cxn>
                <a:cxn ang="0">
                  <a:pos x="T6" y="T7"/>
                </a:cxn>
              </a:cxnLst>
              <a:rect l="0" t="0" r="r" b="b"/>
              <a:pathLst>
                <a:path w="1508" h="727">
                  <a:moveTo>
                    <a:pt x="1508" y="0"/>
                  </a:moveTo>
                  <a:cubicBezTo>
                    <a:pt x="0" y="0"/>
                    <a:pt x="0" y="0"/>
                    <a:pt x="0" y="0"/>
                  </a:cubicBezTo>
                  <a:cubicBezTo>
                    <a:pt x="0" y="0"/>
                    <a:pt x="150" y="535"/>
                    <a:pt x="786" y="727"/>
                  </a:cubicBezTo>
                  <a:lnTo>
                    <a:pt x="1508"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14" name="Freeform 12"/>
            <p:cNvSpPr>
              <a:spLocks/>
            </p:cNvSpPr>
            <p:nvPr/>
          </p:nvSpPr>
          <p:spPr bwMode="auto">
            <a:xfrm>
              <a:off x="2434" y="2515"/>
              <a:ext cx="975" cy="1219"/>
            </a:xfrm>
            <a:custGeom>
              <a:avLst/>
              <a:gdLst>
                <a:gd name="T0" fmla="*/ 1066 w 1070"/>
                <a:gd name="T1" fmla="*/ 0 h 1338"/>
                <a:gd name="T2" fmla="*/ 0 w 1070"/>
                <a:gd name="T3" fmla="*/ 1066 h 1338"/>
                <a:gd name="T4" fmla="*/ 1070 w 1070"/>
                <a:gd name="T5" fmla="*/ 1024 h 1338"/>
                <a:gd name="T6" fmla="*/ 1066 w 1070"/>
                <a:gd name="T7" fmla="*/ 0 h 1338"/>
              </a:gdLst>
              <a:ahLst/>
              <a:cxnLst>
                <a:cxn ang="0">
                  <a:pos x="T0" y="T1"/>
                </a:cxn>
                <a:cxn ang="0">
                  <a:pos x="T2" y="T3"/>
                </a:cxn>
                <a:cxn ang="0">
                  <a:pos x="T4" y="T5"/>
                </a:cxn>
                <a:cxn ang="0">
                  <a:pos x="T6" y="T7"/>
                </a:cxn>
              </a:cxnLst>
              <a:rect l="0" t="0" r="r" b="b"/>
              <a:pathLst>
                <a:path w="1070" h="1338">
                  <a:moveTo>
                    <a:pt x="1066" y="0"/>
                  </a:moveTo>
                  <a:cubicBezTo>
                    <a:pt x="0" y="1066"/>
                    <a:pt x="0" y="1066"/>
                    <a:pt x="0" y="1066"/>
                  </a:cubicBezTo>
                  <a:cubicBezTo>
                    <a:pt x="0" y="1066"/>
                    <a:pt x="484" y="1338"/>
                    <a:pt x="1070" y="1024"/>
                  </a:cubicBezTo>
                  <a:lnTo>
                    <a:pt x="1066"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59555" tIns="29777" rIns="59555" bIns="29777" numCol="1" anchor="t" anchorCtr="0" compatLnSpc="1">
              <a:prstTxWarp prst="textNoShape">
                <a:avLst/>
              </a:prstTxWarp>
            </a:bodyPr>
            <a:lstStyle/>
            <a:p>
              <a:pPr defTabSz="685800">
                <a:lnSpc>
                  <a:spcPct val="120000"/>
                </a:lnSpc>
              </a:pPr>
              <a:endParaRPr lang="en-IN" sz="1138">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sp>
        <p:nvSpPr>
          <p:cNvPr id="54" name="TextBox 53"/>
          <p:cNvSpPr txBox="1"/>
          <p:nvPr/>
        </p:nvSpPr>
        <p:spPr>
          <a:xfrm>
            <a:off x="2669637" y="1560662"/>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01</a:t>
            </a:r>
          </a:p>
        </p:txBody>
      </p:sp>
      <p:sp>
        <p:nvSpPr>
          <p:cNvPr id="56" name="TextBox 55"/>
          <p:cNvSpPr txBox="1"/>
          <p:nvPr/>
        </p:nvSpPr>
        <p:spPr>
          <a:xfrm>
            <a:off x="432300" y="1938159"/>
            <a:ext cx="2554965" cy="565924"/>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项目经理张淇阅读</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《Scrum and XP》</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相关内容</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57" name="TextBox 56"/>
          <p:cNvSpPr txBox="1"/>
          <p:nvPr/>
        </p:nvSpPr>
        <p:spPr>
          <a:xfrm>
            <a:off x="2718405" y="3075143"/>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03</a:t>
            </a:r>
          </a:p>
        </p:txBody>
      </p:sp>
      <p:sp>
        <p:nvSpPr>
          <p:cNvPr id="60" name="TextBox 59"/>
          <p:cNvSpPr txBox="1"/>
          <p:nvPr/>
        </p:nvSpPr>
        <p:spPr>
          <a:xfrm>
            <a:off x="5559662" y="1560662"/>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02</a:t>
            </a:r>
          </a:p>
        </p:txBody>
      </p:sp>
      <p:sp>
        <p:nvSpPr>
          <p:cNvPr id="63" name="TextBox 62"/>
          <p:cNvSpPr txBox="1"/>
          <p:nvPr/>
        </p:nvSpPr>
        <p:spPr>
          <a:xfrm>
            <a:off x="5462127" y="3111719"/>
            <a:ext cx="301365" cy="342017"/>
          </a:xfrm>
          <a:prstGeom prst="rect">
            <a:avLst/>
          </a:prstGeom>
          <a:noFill/>
        </p:spPr>
        <p:txBody>
          <a:bodyPr wrap="none" lIns="0" tIns="0" rIns="0" bIns="0" rtlCol="0">
            <a:spAutoFit/>
          </a:bodyPr>
          <a:lstStyle/>
          <a:p>
            <a:pPr defTabSz="685800">
              <a:lnSpc>
                <a:spcPct val="120000"/>
              </a:lnSpc>
            </a:pPr>
            <a:r>
              <a:rPr lang="en-US" sz="1991"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04</a:t>
            </a:r>
          </a:p>
        </p:txBody>
      </p:sp>
      <p:sp>
        <p:nvSpPr>
          <p:cNvPr id="23" name="矩形 22">
            <a:extLst>
              <a:ext uri="{FF2B5EF4-FFF2-40B4-BE49-F238E27FC236}">
                <a16:creationId xmlns:a16="http://schemas.microsoft.com/office/drawing/2014/main" id="{1E6FA410-F1CF-43D8-B32D-B96C1B13EA37}"/>
              </a:ext>
            </a:extLst>
          </p:cNvPr>
          <p:cNvSpPr/>
          <p:nvPr/>
        </p:nvSpPr>
        <p:spPr>
          <a:xfrm>
            <a:off x="394458" y="450591"/>
            <a:ext cx="2342308" cy="461665"/>
          </a:xfrm>
          <a:prstGeom prst="rect">
            <a:avLst/>
          </a:prstGeom>
        </p:spPr>
        <p:txBody>
          <a:bodyPr wrap="none">
            <a:spAutoFit/>
          </a:bodyPr>
          <a:lstStyle/>
          <a:p>
            <a:pPr defTabSz="685800"/>
            <a:r>
              <a:rPr lang="en-US" altLang="zh-CN"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Scrum</a:t>
            </a:r>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经验总结</a:t>
            </a:r>
          </a:p>
        </p:txBody>
      </p:sp>
      <p:sp>
        <p:nvSpPr>
          <p:cNvPr id="24" name="TextBox 55">
            <a:extLst>
              <a:ext uri="{FF2B5EF4-FFF2-40B4-BE49-F238E27FC236}">
                <a16:creationId xmlns:a16="http://schemas.microsoft.com/office/drawing/2014/main" id="{ACD5DE1B-ABCB-44A2-B3D4-AB86AA9FFD66}"/>
              </a:ext>
            </a:extLst>
          </p:cNvPr>
          <p:cNvSpPr txBox="1"/>
          <p:nvPr/>
        </p:nvSpPr>
        <p:spPr>
          <a:xfrm>
            <a:off x="5754840" y="1938159"/>
            <a:ext cx="2260555" cy="861390"/>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项目经理在第一次会议上分享</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Scrum</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基本流程以及个人对</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Scrum</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的理解</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5" name="TextBox 55">
            <a:extLst>
              <a:ext uri="{FF2B5EF4-FFF2-40B4-BE49-F238E27FC236}">
                <a16:creationId xmlns:a16="http://schemas.microsoft.com/office/drawing/2014/main" id="{5D036556-B5F2-4ECC-B9D9-F6AD407209C9}"/>
              </a:ext>
            </a:extLst>
          </p:cNvPr>
          <p:cNvSpPr txBox="1"/>
          <p:nvPr/>
        </p:nvSpPr>
        <p:spPr>
          <a:xfrm>
            <a:off x="1116114" y="3453736"/>
            <a:ext cx="1827598" cy="565924"/>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项目团队成员大致了解</a:t>
            </a:r>
            <a:r>
              <a:rPr lang="en-US" altLang="zh-CN"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Scrum</a:t>
            </a: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过程</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26" name="TextBox 55">
            <a:extLst>
              <a:ext uri="{FF2B5EF4-FFF2-40B4-BE49-F238E27FC236}">
                <a16:creationId xmlns:a16="http://schemas.microsoft.com/office/drawing/2014/main" id="{11197D16-AF46-4535-A905-A564AE42D866}"/>
              </a:ext>
            </a:extLst>
          </p:cNvPr>
          <p:cNvSpPr txBox="1"/>
          <p:nvPr/>
        </p:nvSpPr>
        <p:spPr>
          <a:xfrm>
            <a:off x="5612808" y="3408368"/>
            <a:ext cx="2775288" cy="1156855"/>
          </a:xfrm>
          <a:prstGeom prst="rect">
            <a:avLst/>
          </a:prstGeom>
          <a:noFill/>
        </p:spPr>
        <p:txBody>
          <a:bodyPr wrap="square" lIns="0" tIns="0" rIns="0" bIns="0" rtlCol="0">
            <a:spAutoFit/>
          </a:bodyPr>
          <a:lstStyle/>
          <a:p>
            <a:pPr algn="just" defTabSz="685800">
              <a:lnSpc>
                <a:spcPct val="120000"/>
              </a:lnSpc>
            </a:pPr>
            <a:r>
              <a:rPr lang="zh-CN" alt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rPr>
              <a:t>重要性：帮助团队成员在后续的行动中能够理解每一步行动的原因及目的，进而让团队的配合更好，执行更加具体。</a:t>
            </a:r>
            <a:endParaRPr lang="en-US" sz="1600" dirty="0">
              <a:solidFill>
                <a:schemeClr val="tx2"/>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Tree>
    <p:extLst>
      <p:ext uri="{BB962C8B-B14F-4D97-AF65-F5344CB8AC3E}">
        <p14:creationId xmlns:p14="http://schemas.microsoft.com/office/powerpoint/2010/main" val="2726435952"/>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500"/>
                                        <p:tgtEl>
                                          <p:spTgt spid="5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fade">
                                      <p:cBhvr>
                                        <p:cTn id="19" dur="500"/>
                                        <p:tgtEl>
                                          <p:spTgt spid="60"/>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fade">
                                      <p:cBhvr>
                                        <p:cTn id="27" dur="500"/>
                                        <p:tgtEl>
                                          <p:spTgt spid="57"/>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63"/>
                                        </p:tgtEl>
                                        <p:attrNameLst>
                                          <p:attrName>style.visibility</p:attrName>
                                        </p:attrNameLst>
                                      </p:cBhvr>
                                      <p:to>
                                        <p:strVal val="visible"/>
                                      </p:to>
                                    </p:set>
                                    <p:animEffect transition="in" filter="fade">
                                      <p:cBhvr>
                                        <p:cTn id="35" dur="500"/>
                                        <p:tgtEl>
                                          <p:spTgt spid="63"/>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6" grpId="0"/>
      <p:bldP spid="57" grpId="0"/>
      <p:bldP spid="60" grpId="0"/>
      <p:bldP spid="63" grpId="0"/>
      <p:bldP spid="24" grpId="0"/>
      <p:bldP spid="25" grpId="0"/>
      <p:bldP spid="2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6CDB90E5-5AC2-4653-A7BA-7E741A80B22E}"/>
              </a:ext>
            </a:extLst>
          </p:cNvPr>
          <p:cNvPicPr>
            <a:picLocks noChangeAspect="1"/>
          </p:cNvPicPr>
          <p:nvPr/>
        </p:nvPicPr>
        <p:blipFill rotWithShape="1">
          <a:blip r:embed="rId3">
            <a:extLst>
              <a:ext uri="{28A0092B-C50C-407E-A947-70E740481C1C}">
                <a14:useLocalDpi xmlns:a14="http://schemas.microsoft.com/office/drawing/2010/main" val="0"/>
              </a:ext>
            </a:extLst>
          </a:blip>
          <a:srcRect t="30077" r="30077"/>
          <a:stretch/>
        </p:blipFill>
        <p:spPr>
          <a:xfrm rot="16200000">
            <a:off x="1991692" y="-2008811"/>
            <a:ext cx="5160618" cy="9144002"/>
          </a:xfrm>
          <a:prstGeom prst="rect">
            <a:avLst/>
          </a:prstGeom>
        </p:spPr>
      </p:pic>
      <p:grpSp>
        <p:nvGrpSpPr>
          <p:cNvPr id="4" name="组合 60">
            <a:extLst>
              <a:ext uri="{FF2B5EF4-FFF2-40B4-BE49-F238E27FC236}">
                <a16:creationId xmlns:a16="http://schemas.microsoft.com/office/drawing/2014/main" id="{8B370857-D9A0-4394-B96E-6423D21C7A12}"/>
              </a:ext>
            </a:extLst>
          </p:cNvPr>
          <p:cNvGrpSpPr>
            <a:grpSpLocks/>
          </p:cNvGrpSpPr>
          <p:nvPr/>
        </p:nvGrpSpPr>
        <p:grpSpPr bwMode="auto">
          <a:xfrm>
            <a:off x="2665214" y="1147024"/>
            <a:ext cx="3813572" cy="3109913"/>
            <a:chOff x="0" y="0"/>
            <a:chExt cx="5084570" cy="4145756"/>
          </a:xfrm>
        </p:grpSpPr>
        <p:sp>
          <p:nvSpPr>
            <p:cNvPr id="5" name="任意多边形 36">
              <a:extLst>
                <a:ext uri="{FF2B5EF4-FFF2-40B4-BE49-F238E27FC236}">
                  <a16:creationId xmlns:a16="http://schemas.microsoft.com/office/drawing/2014/main" id="{6D9DB053-DC9A-46A9-9F23-FF2EDB9E9996}"/>
                </a:ext>
              </a:extLst>
            </p:cNvPr>
            <p:cNvSpPr>
              <a:spLocks/>
            </p:cNvSpPr>
            <p:nvPr/>
          </p:nvSpPr>
          <p:spPr bwMode="auto">
            <a:xfrm flipV="1">
              <a:off x="122233" y="0"/>
              <a:ext cx="4809942" cy="4145756"/>
            </a:xfrm>
            <a:custGeom>
              <a:avLst/>
              <a:gdLst>
                <a:gd name="T0" fmla="*/ 2404969 w 4809078"/>
                <a:gd name="T1" fmla="*/ 1179011 h 4145756"/>
                <a:gd name="T2" fmla="*/ 2357709 w 4809078"/>
                <a:gd name="T3" fmla="*/ 1086906 h 4145756"/>
                <a:gd name="T4" fmla="*/ 2259779 w 4809078"/>
                <a:gd name="T5" fmla="*/ 1068117 h 4145756"/>
                <a:gd name="T6" fmla="*/ 2328500 w 4809078"/>
                <a:gd name="T7" fmla="*/ 992403 h 4145756"/>
                <a:gd name="T8" fmla="*/ 2315237 w 4809078"/>
                <a:gd name="T9" fmla="*/ 888686 h 4145756"/>
                <a:gd name="T10" fmla="*/ 2404969 w 4809078"/>
                <a:gd name="T11" fmla="*/ 933997 h 4145756"/>
                <a:gd name="T12" fmla="*/ 2494701 w 4809078"/>
                <a:gd name="T13" fmla="*/ 888686 h 4145756"/>
                <a:gd name="T14" fmla="*/ 2481438 w 4809078"/>
                <a:gd name="T15" fmla="*/ 992403 h 4145756"/>
                <a:gd name="T16" fmla="*/ 2550159 w 4809078"/>
                <a:gd name="T17" fmla="*/ 1068117 h 4145756"/>
                <a:gd name="T18" fmla="*/ 2452229 w 4809078"/>
                <a:gd name="T19" fmla="*/ 1086906 h 4145756"/>
                <a:gd name="T20" fmla="*/ 2404969 w 4809078"/>
                <a:gd name="T21" fmla="*/ 1179011 h 4145756"/>
                <a:gd name="T22" fmla="*/ 2035110 w 4809078"/>
                <a:gd name="T23" fmla="*/ 2668782 h 4145756"/>
                <a:gd name="T24" fmla="*/ 2032759 w 4809078"/>
                <a:gd name="T25" fmla="*/ 2667209 h 4145756"/>
                <a:gd name="T26" fmla="*/ 2032759 w 4809078"/>
                <a:gd name="T27" fmla="*/ 2668270 h 4145756"/>
                <a:gd name="T28" fmla="*/ 1164961 w 4809078"/>
                <a:gd name="T29" fmla="*/ 2643947 h 4145756"/>
                <a:gd name="T30" fmla="*/ 2032759 w 4809078"/>
                <a:gd name="T31" fmla="*/ 2619625 h 4145756"/>
                <a:gd name="T32" fmla="*/ 2032759 w 4809078"/>
                <a:gd name="T33" fmla="*/ 2621198 h 4145756"/>
                <a:gd name="T34" fmla="*/ 2035110 w 4809078"/>
                <a:gd name="T35" fmla="*/ 2619624 h 4145756"/>
                <a:gd name="T36" fmla="*/ 2050317 w 4809078"/>
                <a:gd name="T37" fmla="*/ 2644204 h 4145756"/>
                <a:gd name="T38" fmla="*/ 2035110 w 4809078"/>
                <a:gd name="T39" fmla="*/ 2668782 h 4145756"/>
                <a:gd name="T40" fmla="*/ 2774829 w 4809078"/>
                <a:gd name="T41" fmla="*/ 2668784 h 4145756"/>
                <a:gd name="T42" fmla="*/ 2759623 w 4809078"/>
                <a:gd name="T43" fmla="*/ 2644205 h 4145756"/>
                <a:gd name="T44" fmla="*/ 2774829 w 4809078"/>
                <a:gd name="T45" fmla="*/ 2619625 h 4145756"/>
                <a:gd name="T46" fmla="*/ 2777179 w 4809078"/>
                <a:gd name="T47" fmla="*/ 2621200 h 4145756"/>
                <a:gd name="T48" fmla="*/ 2777179 w 4809078"/>
                <a:gd name="T49" fmla="*/ 2619626 h 4145756"/>
                <a:gd name="T50" fmla="*/ 3644978 w 4809078"/>
                <a:gd name="T51" fmla="*/ 2643948 h 4145756"/>
                <a:gd name="T52" fmla="*/ 2777179 w 4809078"/>
                <a:gd name="T53" fmla="*/ 2668271 h 4145756"/>
                <a:gd name="T54" fmla="*/ 2777179 w 4809078"/>
                <a:gd name="T55" fmla="*/ 2667210 h 4145756"/>
                <a:gd name="T56" fmla="*/ 2774829 w 4809078"/>
                <a:gd name="T57" fmla="*/ 2668784 h 4145756"/>
                <a:gd name="T58" fmla="*/ 2668976 w 4809078"/>
                <a:gd name="T59" fmla="*/ 2693363 h 4145756"/>
                <a:gd name="T60" fmla="*/ 2619809 w 4809078"/>
                <a:gd name="T61" fmla="*/ 2644204 h 4145756"/>
                <a:gd name="T62" fmla="*/ 2668976 w 4809078"/>
                <a:gd name="T63" fmla="*/ 2595045 h 4145756"/>
                <a:gd name="T64" fmla="*/ 2718144 w 4809078"/>
                <a:gd name="T65" fmla="*/ 2644204 h 4145756"/>
                <a:gd name="T66" fmla="*/ 2668976 w 4809078"/>
                <a:gd name="T67" fmla="*/ 2693363 h 4145756"/>
                <a:gd name="T68" fmla="*/ 2140963 w 4809078"/>
                <a:gd name="T69" fmla="*/ 2693363 h 4145756"/>
                <a:gd name="T70" fmla="*/ 2091795 w 4809078"/>
                <a:gd name="T71" fmla="*/ 2644204 h 4145756"/>
                <a:gd name="T72" fmla="*/ 2140963 w 4809078"/>
                <a:gd name="T73" fmla="*/ 2595045 h 4145756"/>
                <a:gd name="T74" fmla="*/ 2190130 w 4809078"/>
                <a:gd name="T75" fmla="*/ 2644204 h 4145756"/>
                <a:gd name="T76" fmla="*/ 2140963 w 4809078"/>
                <a:gd name="T77" fmla="*/ 2693363 h 4145756"/>
                <a:gd name="T78" fmla="*/ 2404970 w 4809078"/>
                <a:gd name="T79" fmla="*/ 2716414 h 4145756"/>
                <a:gd name="T80" fmla="*/ 2273087 w 4809078"/>
                <a:gd name="T81" fmla="*/ 2644204 h 4145756"/>
                <a:gd name="T82" fmla="*/ 2404970 w 4809078"/>
                <a:gd name="T83" fmla="*/ 2571994 h 4145756"/>
                <a:gd name="T84" fmla="*/ 2536852 w 4809078"/>
                <a:gd name="T85" fmla="*/ 2644204 h 4145756"/>
                <a:gd name="T86" fmla="*/ 2404970 w 4809078"/>
                <a:gd name="T87" fmla="*/ 2716414 h 4145756"/>
                <a:gd name="T88" fmla="*/ 288271 w 4809078"/>
                <a:gd name="T89" fmla="*/ 3984874 h 4145756"/>
                <a:gd name="T90" fmla="*/ 4521671 w 4809078"/>
                <a:gd name="T91" fmla="*/ 3984874 h 4145756"/>
                <a:gd name="T92" fmla="*/ 2404971 w 4809078"/>
                <a:gd name="T93" fmla="*/ 325793 h 4145756"/>
                <a:gd name="T94" fmla="*/ 288271 w 4809078"/>
                <a:gd name="T95" fmla="*/ 3984874 h 4145756"/>
                <a:gd name="T96" fmla="*/ 183688 w 4809078"/>
                <a:gd name="T97" fmla="*/ 4054276 h 4145756"/>
                <a:gd name="T98" fmla="*/ 2404972 w 4809078"/>
                <a:gd name="T99" fmla="*/ 158323 h 4145756"/>
                <a:gd name="T100" fmla="*/ 4626255 w 4809078"/>
                <a:gd name="T101" fmla="*/ 4054276 h 4145756"/>
                <a:gd name="T102" fmla="*/ 183688 w 4809078"/>
                <a:gd name="T103" fmla="*/ 4054276 h 4145756"/>
                <a:gd name="T104" fmla="*/ 0 w 4809078"/>
                <a:gd name="T105" fmla="*/ 4145756 h 4145756"/>
                <a:gd name="T106" fmla="*/ 4809942 w 4809078"/>
                <a:gd name="T107" fmla="*/ 4145756 h 4145756"/>
                <a:gd name="T108" fmla="*/ 2404972 w 4809078"/>
                <a:gd name="T109" fmla="*/ 0 h 4145756"/>
                <a:gd name="T110" fmla="*/ 0 w 4809078"/>
                <a:gd name="T111" fmla="*/ 4145756 h 414575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809078" h="4145756">
                  <a:moveTo>
                    <a:pt x="2404537" y="1179011"/>
                  </a:moveTo>
                  <a:lnTo>
                    <a:pt x="2357285" y="1086906"/>
                  </a:lnTo>
                  <a:lnTo>
                    <a:pt x="2259373" y="1068117"/>
                  </a:lnTo>
                  <a:lnTo>
                    <a:pt x="2328082" y="992403"/>
                  </a:lnTo>
                  <a:lnTo>
                    <a:pt x="2314821" y="888686"/>
                  </a:lnTo>
                  <a:lnTo>
                    <a:pt x="2404537" y="933997"/>
                  </a:lnTo>
                  <a:lnTo>
                    <a:pt x="2494253" y="888686"/>
                  </a:lnTo>
                  <a:lnTo>
                    <a:pt x="2480992" y="992403"/>
                  </a:lnTo>
                  <a:lnTo>
                    <a:pt x="2549701" y="1068117"/>
                  </a:lnTo>
                  <a:lnTo>
                    <a:pt x="2451789" y="1086906"/>
                  </a:lnTo>
                  <a:lnTo>
                    <a:pt x="2404537" y="1179011"/>
                  </a:lnTo>
                  <a:close/>
                  <a:moveTo>
                    <a:pt x="2034744" y="2668782"/>
                  </a:moveTo>
                  <a:lnTo>
                    <a:pt x="2032394" y="2667209"/>
                  </a:lnTo>
                  <a:lnTo>
                    <a:pt x="2032394" y="2668270"/>
                  </a:lnTo>
                  <a:lnTo>
                    <a:pt x="1164752" y="2643947"/>
                  </a:lnTo>
                  <a:lnTo>
                    <a:pt x="2032394" y="2619625"/>
                  </a:lnTo>
                  <a:lnTo>
                    <a:pt x="2032394" y="2621198"/>
                  </a:lnTo>
                  <a:lnTo>
                    <a:pt x="2034744" y="2619624"/>
                  </a:lnTo>
                  <a:cubicBezTo>
                    <a:pt x="2043141" y="2619624"/>
                    <a:pt x="2049949" y="2630629"/>
                    <a:pt x="2049949" y="2644204"/>
                  </a:cubicBezTo>
                  <a:cubicBezTo>
                    <a:pt x="2049949" y="2657778"/>
                    <a:pt x="2043141" y="2668782"/>
                    <a:pt x="2034744" y="2668782"/>
                  </a:cubicBezTo>
                  <a:close/>
                  <a:moveTo>
                    <a:pt x="2774331" y="2668784"/>
                  </a:moveTo>
                  <a:cubicBezTo>
                    <a:pt x="2765934" y="2668784"/>
                    <a:pt x="2759127" y="2657779"/>
                    <a:pt x="2759127" y="2644205"/>
                  </a:cubicBezTo>
                  <a:cubicBezTo>
                    <a:pt x="2759127" y="2630630"/>
                    <a:pt x="2765934" y="2619625"/>
                    <a:pt x="2774331" y="2619625"/>
                  </a:cubicBezTo>
                  <a:lnTo>
                    <a:pt x="2776680" y="2621200"/>
                  </a:lnTo>
                  <a:lnTo>
                    <a:pt x="2776680" y="2619626"/>
                  </a:lnTo>
                  <a:lnTo>
                    <a:pt x="3644323" y="2643948"/>
                  </a:lnTo>
                  <a:lnTo>
                    <a:pt x="2776680" y="2668271"/>
                  </a:lnTo>
                  <a:lnTo>
                    <a:pt x="2776680" y="2667210"/>
                  </a:lnTo>
                  <a:lnTo>
                    <a:pt x="2774331" y="2668784"/>
                  </a:lnTo>
                  <a:close/>
                  <a:moveTo>
                    <a:pt x="2668497" y="2693363"/>
                  </a:moveTo>
                  <a:cubicBezTo>
                    <a:pt x="2641348" y="2693363"/>
                    <a:pt x="2619338" y="2671353"/>
                    <a:pt x="2619338" y="2644204"/>
                  </a:cubicBezTo>
                  <a:cubicBezTo>
                    <a:pt x="2619338" y="2617055"/>
                    <a:pt x="2641348" y="2595045"/>
                    <a:pt x="2668497" y="2595045"/>
                  </a:cubicBezTo>
                  <a:cubicBezTo>
                    <a:pt x="2695646" y="2595045"/>
                    <a:pt x="2717656" y="2617055"/>
                    <a:pt x="2717656" y="2644204"/>
                  </a:cubicBezTo>
                  <a:cubicBezTo>
                    <a:pt x="2717656" y="2671353"/>
                    <a:pt x="2695646" y="2693363"/>
                    <a:pt x="2668497" y="2693363"/>
                  </a:cubicBezTo>
                  <a:close/>
                  <a:moveTo>
                    <a:pt x="2140578" y="2693363"/>
                  </a:moveTo>
                  <a:cubicBezTo>
                    <a:pt x="2113429" y="2693363"/>
                    <a:pt x="2091419" y="2671353"/>
                    <a:pt x="2091419" y="2644204"/>
                  </a:cubicBezTo>
                  <a:cubicBezTo>
                    <a:pt x="2091419" y="2617055"/>
                    <a:pt x="2113429" y="2595045"/>
                    <a:pt x="2140578" y="2595045"/>
                  </a:cubicBezTo>
                  <a:cubicBezTo>
                    <a:pt x="2167727" y="2595045"/>
                    <a:pt x="2189737" y="2617055"/>
                    <a:pt x="2189737" y="2644204"/>
                  </a:cubicBezTo>
                  <a:cubicBezTo>
                    <a:pt x="2189737" y="2671353"/>
                    <a:pt x="2167727" y="2693363"/>
                    <a:pt x="2140578" y="2693363"/>
                  </a:cubicBezTo>
                  <a:close/>
                  <a:moveTo>
                    <a:pt x="2404538" y="2716414"/>
                  </a:moveTo>
                  <a:lnTo>
                    <a:pt x="2272679" y="2644204"/>
                  </a:lnTo>
                  <a:lnTo>
                    <a:pt x="2404538" y="2571994"/>
                  </a:lnTo>
                  <a:lnTo>
                    <a:pt x="2536396" y="2644204"/>
                  </a:lnTo>
                  <a:lnTo>
                    <a:pt x="2404538" y="2716414"/>
                  </a:lnTo>
                  <a:close/>
                  <a:moveTo>
                    <a:pt x="288219" y="3984874"/>
                  </a:moveTo>
                  <a:lnTo>
                    <a:pt x="4520859" y="3984874"/>
                  </a:lnTo>
                  <a:lnTo>
                    <a:pt x="2404539" y="325793"/>
                  </a:lnTo>
                  <a:lnTo>
                    <a:pt x="288219" y="3984874"/>
                  </a:lnTo>
                  <a:close/>
                  <a:moveTo>
                    <a:pt x="183655" y="4054276"/>
                  </a:moveTo>
                  <a:lnTo>
                    <a:pt x="2404540" y="158323"/>
                  </a:lnTo>
                  <a:lnTo>
                    <a:pt x="4625424" y="4054276"/>
                  </a:lnTo>
                  <a:lnTo>
                    <a:pt x="183655" y="4054276"/>
                  </a:lnTo>
                  <a:close/>
                  <a:moveTo>
                    <a:pt x="0" y="4145756"/>
                  </a:moveTo>
                  <a:lnTo>
                    <a:pt x="4809078" y="4145756"/>
                  </a:lnTo>
                  <a:lnTo>
                    <a:pt x="2404540" y="0"/>
                  </a:lnTo>
                  <a:lnTo>
                    <a:pt x="0" y="4145756"/>
                  </a:lnTo>
                  <a:close/>
                </a:path>
              </a:pathLst>
            </a:custGeom>
            <a:solidFill>
              <a:schemeClr val="bg1">
                <a:alpha val="87057"/>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6" name="等腰三角形 28">
              <a:extLst>
                <a:ext uri="{FF2B5EF4-FFF2-40B4-BE49-F238E27FC236}">
                  <a16:creationId xmlns:a16="http://schemas.microsoft.com/office/drawing/2014/main" id="{65A0FA9D-5E1A-4CAA-8A98-728BCBACDC2C}"/>
                </a:ext>
              </a:extLst>
            </p:cNvPr>
            <p:cNvSpPr>
              <a:spLocks noChangeArrowheads="1"/>
            </p:cNvSpPr>
            <p:nvPr/>
          </p:nvSpPr>
          <p:spPr bwMode="auto">
            <a:xfrm rot="-10021505">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7" name="等腰三角形 29">
              <a:extLst>
                <a:ext uri="{FF2B5EF4-FFF2-40B4-BE49-F238E27FC236}">
                  <a16:creationId xmlns:a16="http://schemas.microsoft.com/office/drawing/2014/main" id="{EB30914F-3367-4AD7-A323-0EA54753D04A}"/>
                </a:ext>
              </a:extLst>
            </p:cNvPr>
            <p:cNvSpPr>
              <a:spLocks noChangeArrowheads="1"/>
            </p:cNvSpPr>
            <p:nvPr/>
          </p:nvSpPr>
          <p:spPr bwMode="auto">
            <a:xfrm rot="10021505" flipH="1">
              <a:off x="0" y="104755"/>
              <a:ext cx="5084570" cy="3839427"/>
            </a:xfrm>
            <a:prstGeom prst="triangle">
              <a:avLst>
                <a:gd name="adj" fmla="val 50000"/>
              </a:avLst>
            </a:prstGeom>
            <a:noFill/>
            <a:ln w="63500">
              <a:solidFill>
                <a:schemeClr val="bg1">
                  <a:alpha val="63136"/>
                </a:scheme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endParaRPr lang="zh-CN" altLang="en-US" sz="135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sp>
          <p:nvSpPr>
            <p:cNvPr id="8" name="文本框 31">
              <a:extLst>
                <a:ext uri="{FF2B5EF4-FFF2-40B4-BE49-F238E27FC236}">
                  <a16:creationId xmlns:a16="http://schemas.microsoft.com/office/drawing/2014/main" id="{27D03505-97C3-4D58-AF9B-E6DA9523B171}"/>
                </a:ext>
              </a:extLst>
            </p:cNvPr>
            <p:cNvSpPr txBox="1">
              <a:spLocks noChangeArrowheads="1"/>
            </p:cNvSpPr>
            <p:nvPr/>
          </p:nvSpPr>
          <p:spPr bwMode="auto">
            <a:xfrm>
              <a:off x="1726711" y="598469"/>
              <a:ext cx="1631154" cy="67697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defTabSz="685800"/>
              <a:r>
                <a:rPr lang="zh-CN" altLang="en-US" sz="2700" b="1" dirty="0">
                  <a:solidFill>
                    <a:srgbClr val="FFFFFF"/>
                  </a:solidFill>
                  <a:latin typeface="思源黑体 Bold" panose="020B0800000000000000" pitchFamily="34" charset="-122"/>
                  <a:ea typeface="思源黑体 Bold" panose="020B0800000000000000" pitchFamily="34" charset="-122"/>
                  <a:sym typeface="思源黑体 Bold" panose="020B0800000000000000" pitchFamily="34" charset="-122"/>
                </a:rPr>
                <a:t>故事板</a:t>
              </a:r>
            </a:p>
          </p:txBody>
        </p:sp>
        <p:sp>
          <p:nvSpPr>
            <p:cNvPr id="10" name="文本框 33">
              <a:extLst>
                <a:ext uri="{FF2B5EF4-FFF2-40B4-BE49-F238E27FC236}">
                  <a16:creationId xmlns:a16="http://schemas.microsoft.com/office/drawing/2014/main" id="{28B86608-A2A8-41CA-AC8F-01C50D97D646}"/>
                </a:ext>
              </a:extLst>
            </p:cNvPr>
            <p:cNvSpPr txBox="1">
              <a:spLocks noChangeArrowheads="1"/>
            </p:cNvSpPr>
            <p:nvPr/>
          </p:nvSpPr>
          <p:spPr bwMode="auto">
            <a:xfrm>
              <a:off x="2011210" y="1566664"/>
              <a:ext cx="908762" cy="1477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defTabSz="685800"/>
              <a:r>
                <a:rPr lang="en-US" altLang="zh-CN"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rPr>
                <a:t>2</a:t>
              </a:r>
              <a:endParaRPr lang="zh-CN" altLang="en-US" sz="6600" dirty="0">
                <a:solidFill>
                  <a:srgbClr val="0070C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grpSp>
      <p:pic>
        <p:nvPicPr>
          <p:cNvPr id="12" name="图片 11">
            <a:extLst>
              <a:ext uri="{FF2B5EF4-FFF2-40B4-BE49-F238E27FC236}">
                <a16:creationId xmlns:a16="http://schemas.microsoft.com/office/drawing/2014/main" id="{0F038ABA-33F7-4F0B-B9F2-49A48E54AB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28" y="1455626"/>
            <a:ext cx="3807946" cy="3807946"/>
          </a:xfrm>
          <a:prstGeom prst="rect">
            <a:avLst/>
          </a:prstGeom>
        </p:spPr>
      </p:pic>
    </p:spTree>
    <p:extLst>
      <p:ext uri="{BB962C8B-B14F-4D97-AF65-F5344CB8AC3E}">
        <p14:creationId xmlns:p14="http://schemas.microsoft.com/office/powerpoint/2010/main" val="1461129649"/>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90"/>
                                          </p:val>
                                        </p:tav>
                                        <p:tav tm="100000">
                                          <p:val>
                                            <p:fltVal val="0"/>
                                          </p:val>
                                        </p:tav>
                                      </p:tavLst>
                                    </p:anim>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94458" y="1028700"/>
            <a:ext cx="3543558" cy="3372846"/>
          </a:xfrm>
          <a:prstGeom prst="rect">
            <a:avLst/>
          </a:prstGeom>
        </p:spPr>
        <p:txBody>
          <a:bodyPr wrap="square">
            <a:spAutoFit/>
          </a:bodyPr>
          <a:lstStyle/>
          <a:p>
            <a:pPr marL="171450" marR="0" lvl="0" indent="-171450" algn="l" defTabSz="309563" rtl="0" eaLnBrk="1" fontAlgn="auto" latinLnBrk="0" hangingPunct="0">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编写产品</a:t>
            </a:r>
            <a:r>
              <a:rPr kumimoji="0" lang="en-US" altLang="zh-CN"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backlog</a:t>
            </a: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a:t>
            </a:r>
            <a:r>
              <a:rPr kumimoji="0" lang="en-US" altLang="zh-CN"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ID</a:t>
            </a: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a:t>
            </a:r>
            <a:r>
              <a:rPr kumimoji="0" lang="en-US" altLang="zh-CN"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Name</a:t>
            </a: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a:t>
            </a:r>
            <a:r>
              <a:rPr kumimoji="0" lang="en-US" altLang="zh-CN"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Importance</a:t>
            </a: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 </a:t>
            </a:r>
            <a:r>
              <a:rPr kumimoji="0" lang="en-US" altLang="zh-CN"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Initial estimate</a:t>
            </a: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 </a:t>
            </a:r>
            <a:r>
              <a:rPr kumimoji="0" lang="en-US" altLang="zh-CN"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How to demo</a:t>
            </a: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 </a:t>
            </a:r>
            <a:r>
              <a:rPr kumimoji="0" lang="en-US" altLang="zh-CN"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Notes</a:t>
            </a:r>
          </a:p>
          <a:p>
            <a:pPr marL="171450" marR="0" lvl="0" indent="-171450" algn="l" defTabSz="309563" rtl="0" eaLnBrk="1" fontAlgn="auto" latinLnBrk="0" hangingPunct="0">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让产品</a:t>
            </a:r>
            <a:r>
              <a:rPr kumimoji="0" lang="en-US" altLang="zh-CN"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backlog</a:t>
            </a: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停留在业务层次上：解决问题的是开发团队，产品负责人只需要关注业务目标。</a:t>
            </a:r>
            <a:endParaRPr kumimoji="0" lang="en-US" altLang="zh-CN"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endParaRPr>
          </a:p>
          <a:p>
            <a:pPr marL="171450" marR="0" lvl="0" indent="-171450" algn="l" defTabSz="309563" rtl="0" eaLnBrk="1" fontAlgn="auto" latinLnBrk="0" hangingPunct="0">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只有产品负责人能够对</a:t>
            </a:r>
            <a:r>
              <a:rPr kumimoji="0" lang="en-US" altLang="zh-CN"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Importance</a:t>
            </a: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进行评估，同样地，只有开发团队才能够添加</a:t>
            </a:r>
            <a:r>
              <a:rPr kumimoji="0" lang="en-US" altLang="zh-CN"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Initial estimate</a:t>
            </a:r>
            <a:r>
              <a:rPr kumimoji="0" lang="zh-CN" altLang="en-US" sz="1600" b="0" i="0" u="none" strike="noStrike" kern="0" cap="none" spc="0" normalizeH="0" baseline="0" noProof="0" dirty="0">
                <a:ln>
                  <a:noFill/>
                </a:ln>
                <a:solidFill>
                  <a:srgbClr val="0B0C11"/>
                </a:solidFill>
                <a:effectLst/>
                <a:uLnTx/>
                <a:uFillTx/>
                <a:latin typeface="思源黑体 Bold" panose="020B0800000000000000" pitchFamily="34" charset="-122"/>
                <a:ea typeface="思源黑体 Bold" panose="020B0800000000000000" pitchFamily="34" charset="-122"/>
                <a:sym typeface="思源黑体 Bold" panose="020B0800000000000000" pitchFamily="34" charset="-122"/>
              </a:rPr>
              <a:t>。</a:t>
            </a:r>
          </a:p>
        </p:txBody>
      </p:sp>
      <p:pic>
        <p:nvPicPr>
          <p:cNvPr id="6" name="图片占位符 5">
            <a:extLst>
              <a:ext uri="{FF2B5EF4-FFF2-40B4-BE49-F238E27FC236}">
                <a16:creationId xmlns:a16="http://schemas.microsoft.com/office/drawing/2014/main" id="{9AD91236-5F9D-4986-997D-5B1FB2D01FEC}"/>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15061" b="15061"/>
          <a:stretch>
            <a:fillRect/>
          </a:stretch>
        </p:blipFill>
        <p:spPr/>
      </p:pic>
      <p:sp>
        <p:nvSpPr>
          <p:cNvPr id="7" name="矩形 6">
            <a:extLst>
              <a:ext uri="{FF2B5EF4-FFF2-40B4-BE49-F238E27FC236}">
                <a16:creationId xmlns:a16="http://schemas.microsoft.com/office/drawing/2014/main" id="{2322C16A-8437-43BC-92BD-AB3738AA7707}"/>
              </a:ext>
            </a:extLst>
          </p:cNvPr>
          <p:cNvSpPr/>
          <p:nvPr/>
        </p:nvSpPr>
        <p:spPr>
          <a:xfrm>
            <a:off x="394458" y="450591"/>
            <a:ext cx="1959191" cy="461665"/>
          </a:xfrm>
          <a:prstGeom prst="rect">
            <a:avLst/>
          </a:prstGeom>
        </p:spPr>
        <p:txBody>
          <a:bodyPr wrap="none">
            <a:spAutoFit/>
          </a:bodyPr>
          <a:lstStyle/>
          <a:p>
            <a:pPr defTabSz="685800"/>
            <a:r>
              <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产品</a:t>
            </a:r>
            <a:r>
              <a:rPr lang="en-US" altLang="zh-CN"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rPr>
              <a:t>Backlog</a:t>
            </a:r>
            <a:endParaRPr lang="zh-CN" altLang="en-US" sz="2400" dirty="0">
              <a:solidFill>
                <a:srgbClr val="000000"/>
              </a:solidFill>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4" name="图片 3">
            <a:extLst>
              <a:ext uri="{FF2B5EF4-FFF2-40B4-BE49-F238E27FC236}">
                <a16:creationId xmlns:a16="http://schemas.microsoft.com/office/drawing/2014/main" id="{70F603E4-5EA5-4E37-B405-103D528034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76700" y="1292893"/>
            <a:ext cx="4591306" cy="2557714"/>
          </a:xfrm>
          <a:prstGeom prst="rect">
            <a:avLst/>
          </a:prstGeom>
        </p:spPr>
      </p:pic>
    </p:spTree>
    <p:extLst>
      <p:ext uri="{BB962C8B-B14F-4D97-AF65-F5344CB8AC3E}">
        <p14:creationId xmlns:p14="http://schemas.microsoft.com/office/powerpoint/2010/main" val="38248721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107996" cy="461665"/>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故事板</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5" name="图片 4">
            <a:extLst>
              <a:ext uri="{FF2B5EF4-FFF2-40B4-BE49-F238E27FC236}">
                <a16:creationId xmlns:a16="http://schemas.microsoft.com/office/drawing/2014/main" id="{7692F2D4-1722-44E0-9D8B-AD435D28E1C7}"/>
              </a:ext>
            </a:extLst>
          </p:cNvPr>
          <p:cNvPicPr>
            <a:picLocks noChangeAspect="1"/>
          </p:cNvPicPr>
          <p:nvPr/>
        </p:nvPicPr>
        <p:blipFill rotWithShape="1">
          <a:blip r:embed="rId3">
            <a:extLst>
              <a:ext uri="{28A0092B-C50C-407E-A947-70E740481C1C}">
                <a14:useLocalDpi xmlns:a14="http://schemas.microsoft.com/office/drawing/2010/main" val="0"/>
              </a:ext>
            </a:extLst>
          </a:blip>
          <a:srcRect l="2248" r="4313"/>
          <a:stretch/>
        </p:blipFill>
        <p:spPr>
          <a:xfrm>
            <a:off x="394458" y="912256"/>
            <a:ext cx="8246268" cy="4082656"/>
          </a:xfrm>
          <a:prstGeom prst="rect">
            <a:avLst/>
          </a:prstGeom>
        </p:spPr>
      </p:pic>
    </p:spTree>
    <p:extLst>
      <p:ext uri="{BB962C8B-B14F-4D97-AF65-F5344CB8AC3E}">
        <p14:creationId xmlns:p14="http://schemas.microsoft.com/office/powerpoint/2010/main" val="4239836523"/>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id="{1E6FA410-F1CF-43D8-B32D-B96C1B13EA37}"/>
              </a:ext>
            </a:extLst>
          </p:cNvPr>
          <p:cNvSpPr/>
          <p:nvPr/>
        </p:nvSpPr>
        <p:spPr>
          <a:xfrm>
            <a:off x="394458" y="450591"/>
            <a:ext cx="1107996" cy="461665"/>
          </a:xfrm>
          <a:prstGeom prst="rect">
            <a:avLst/>
          </a:prstGeom>
        </p:spPr>
        <p:txBody>
          <a:bodyPr wrap="none">
            <a:spAutoFit/>
          </a:bodyPr>
          <a:lstStyle/>
          <a:p>
            <a:pPr defTabSz="685800"/>
            <a:r>
              <a:rPr lang="zh-CN" altLang="en-US" sz="2400" dirty="0">
                <a:latin typeface="思源黑体 Bold" panose="020B0800000000000000" pitchFamily="34" charset="-122"/>
                <a:ea typeface="思源黑体 Bold" panose="020B0800000000000000" pitchFamily="34" charset="-122"/>
                <a:cs typeface="Segoe UI Semilight" panose="020B0402040204020203" pitchFamily="34" charset="0"/>
                <a:sym typeface="思源黑体 Bold" panose="020B0800000000000000" pitchFamily="34" charset="-122"/>
              </a:rPr>
              <a:t>故事板</a:t>
            </a:r>
            <a:endParaRPr lang="zh-CN" altLang="en-US" sz="2400" dirty="0">
              <a:latin typeface="思源黑体 Bold" panose="020B0800000000000000" pitchFamily="34" charset="-122"/>
              <a:ea typeface="思源黑体 Bold" panose="020B0800000000000000" pitchFamily="34" charset="-122"/>
              <a:sym typeface="思源黑体 Bold" panose="020B0800000000000000" pitchFamily="34" charset="-122"/>
            </a:endParaRPr>
          </a:p>
        </p:txBody>
      </p:sp>
      <p:pic>
        <p:nvPicPr>
          <p:cNvPr id="4" name="图片 3">
            <a:extLst>
              <a:ext uri="{FF2B5EF4-FFF2-40B4-BE49-F238E27FC236}">
                <a16:creationId xmlns:a16="http://schemas.microsoft.com/office/drawing/2014/main" id="{F9C9BF84-7A75-4C94-B45B-B79C4E18ED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58" y="912256"/>
            <a:ext cx="8280947" cy="3722120"/>
          </a:xfrm>
          <a:prstGeom prst="rect">
            <a:avLst/>
          </a:prstGeom>
        </p:spPr>
      </p:pic>
    </p:spTree>
    <p:extLst>
      <p:ext uri="{BB962C8B-B14F-4D97-AF65-F5344CB8AC3E}">
        <p14:creationId xmlns:p14="http://schemas.microsoft.com/office/powerpoint/2010/main" val="42780730"/>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4-0827-10创意文件袋商务总结PPT模板"/>
</p:tagLst>
</file>

<file path=ppt/theme/theme1.xml><?xml version="1.0" encoding="utf-8"?>
<a:theme xmlns:a="http://schemas.openxmlformats.org/drawingml/2006/main" name="1_Office 主题​​">
  <a:themeElements>
    <a:clrScheme name="自定义 353">
      <a:dk1>
        <a:srgbClr val="000000"/>
      </a:dk1>
      <a:lt1>
        <a:srgbClr val="FFFFFF"/>
      </a:lt1>
      <a:dk2>
        <a:srgbClr val="768394"/>
      </a:dk2>
      <a:lt2>
        <a:srgbClr val="F0F0F0"/>
      </a:lt2>
      <a:accent1>
        <a:srgbClr val="404F76"/>
      </a:accent1>
      <a:accent2>
        <a:srgbClr val="3F67BF"/>
      </a:accent2>
      <a:accent3>
        <a:srgbClr val="404F76"/>
      </a:accent3>
      <a:accent4>
        <a:srgbClr val="3F67BF"/>
      </a:accent4>
      <a:accent5>
        <a:srgbClr val="404F76"/>
      </a:accent5>
      <a:accent6>
        <a:srgbClr val="3F67BF"/>
      </a:accent6>
      <a:hlink>
        <a:srgbClr val="404F76"/>
      </a:hlink>
      <a:folHlink>
        <a:srgbClr val="3F67BF"/>
      </a:folHlink>
    </a:clrScheme>
    <a:fontScheme name="千图1">
      <a:majorFont>
        <a:latin typeface="Noto Sans S Chinese DemiLight"/>
        <a:ea typeface="Noto Sans S Chinese DemiLight"/>
        <a:cs typeface=""/>
      </a:majorFont>
      <a:minorFont>
        <a:latin typeface="Noto Sans S Chinese Light"/>
        <a:ea typeface="Noto Sans S Chinese Demi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lumMod val="75000"/>
          </a:schemeClr>
        </a:solidFill>
        <a:ln>
          <a:noFill/>
        </a:ln>
      </a:spPr>
      <a:bodyPr rot="0" spcFirstLastPara="0" vertOverflow="overflow" horzOverflow="overflow" vert="horz" wrap="square" lIns="64017" tIns="32009" rIns="64017" bIns="32009" numCol="1" spcCol="0" rtlCol="0" fromWordArt="0" anchor="ctr" anchorCtr="0" forceAA="0" compatLnSpc="1">
        <a:prstTxWarp prst="textNoShape">
          <a:avLst/>
        </a:prstTxWarp>
        <a:noAutofit/>
      </a:bodyPr>
      <a:lstStyle>
        <a:defPPr algn="ctr">
          <a:defRPr sz="1072">
            <a:solidFill>
              <a:schemeClr val="tx1">
                <a:lumMod val="75000"/>
                <a:lumOff val="25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tx2">
              <a:lumMod val="75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lnSpc>
            <a:spcPct val="130000"/>
          </a:lnSpc>
          <a:spcBef>
            <a:spcPts val="300"/>
          </a:spcBef>
          <a:defRPr sz="1200">
            <a:solidFill>
              <a:schemeClr val="tx1">
                <a:lumMod val="75000"/>
                <a:lumOff val="25000"/>
              </a:schemeClr>
            </a:solidFill>
            <a:latin typeface="Noto Sans S Chinese DemiLight" panose="020B0400000000000000" pitchFamily="34" charset="-122"/>
            <a:ea typeface="Noto Sans S Chinese DemiLight" panose="020B0400000000000000" pitchFamily="34" charset="-122"/>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791</TotalTime>
  <Words>1649</Words>
  <Application>Microsoft Office PowerPoint</Application>
  <PresentationFormat>全屏显示(16:9)</PresentationFormat>
  <Paragraphs>207</Paragraphs>
  <Slides>39</Slides>
  <Notes>39</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39</vt:i4>
      </vt:variant>
    </vt:vector>
  </HeadingPairs>
  <TitlesOfParts>
    <vt:vector size="47" baseType="lpstr">
      <vt:lpstr>-apple-system</vt:lpstr>
      <vt:lpstr>Noto Sans S Chinese DemiLight</vt:lpstr>
      <vt:lpstr>Noto Sans S Chinese Light</vt:lpstr>
      <vt:lpstr>等线</vt:lpstr>
      <vt:lpstr>思源黑体 Bold</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4-0827-10创意文件袋商务总结PPT模板</dc:title>
  <dc:creator>Administrator</dc:creator>
  <cp:lastModifiedBy>张 泽琳</cp:lastModifiedBy>
  <cp:revision>87</cp:revision>
  <dcterms:created xsi:type="dcterms:W3CDTF">2018-12-17T07:40:53Z</dcterms:created>
  <dcterms:modified xsi:type="dcterms:W3CDTF">2020-08-02T04:20:22Z</dcterms:modified>
</cp:coreProperties>
</file>

<file path=docProps/thumbnail.jpeg>
</file>